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59" r:id="rId5"/>
    <p:sldId id="263" r:id="rId6"/>
    <p:sldId id="258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1" d="100"/>
          <a:sy n="91" d="100"/>
        </p:scale>
        <p:origin x="5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847DF8-5941-41FB-A669-058AB775D9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D3867FF-A4A9-4C4F-B9BC-3A2C35F421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FF7BB4-045F-4675-902C-D4AC642925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7EC8D6-84FC-402F-BC4D-C8770497B3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3892E8-88F4-45B9-AFCC-ACA42D9011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7440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0B0163-3A5B-4D31-8F04-DA6C5C9DC9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1E3D5E4-C88F-455A-A54A-853387538D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879492-7CB7-46AE-A892-60858F574B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BEEC6F-8C27-4ADC-8BF4-E343CF522B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4E24BA3-5142-4004-8B98-CC1E9A7303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9189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BCFCA7-49E4-4657-88BA-75F573F6FF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692EB8-6DD1-45CD-889D-ED9C6F7636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BCF94D-9FF3-4096-A5A7-08D37EAB1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3F6999C-9E00-41F5-9A50-B6054ABC4F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2044F23-2F4B-4E95-874B-385E070105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47553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4593A-E973-4396-B3EE-BAC9678D49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AABB4D-59D9-4A43-87C1-0E2C5B200C7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E62EBCC-38BE-49B4-920F-9EB1CBCBA26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68A960-B2A3-4EBA-B961-DCF0733DDB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6657234-495E-4119-9106-C137985F0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54B62B-7AD4-4F54-9996-5605CD5F9E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7552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35444-754F-4EC4-8313-137662B71B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9BD48F-FF1C-4992-8A74-D3D620AF3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587E26-175F-4990-957A-B99A9E513E3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51E692-2B37-4D55-9EFA-63C3766CAF2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39D698-EBEF-45ED-A9CF-86CBA7A232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6F7C7E-DAEF-4100-B669-9D8E4CD8EB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CB7773-911F-40DE-B66A-1724FEE76A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99CDBF6-1C2F-4B9B-B1E9-6BDD552615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579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B42646-ED4A-4908-B1D7-C2C9D6D82B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5D2D895-15C4-4D5B-AFC1-C3E5DE309E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9C78797-FC5F-4A1B-B46A-A796BF1265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F58298A-E033-433F-BF79-0BBF3D9E54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39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BDFA008-83AD-447D-AC09-2256241052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35662D-1D89-4609-84E2-AEDED95324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6FC3389-80DE-46CE-BB20-7C00DAD507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5959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8BFB2-EC1F-4483-A58A-A06CF51ADD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E6FC9A2-B914-4A86-8961-1CC454D0D6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40A9C4A-63B9-44BA-A23A-7BF3634911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959856-E85A-4923-9E5F-C200757A7D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C355B9-6E84-41F2-ABA7-466A57663B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96062E-46C0-4C72-90BF-FFDC1E8C8F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8856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54BBE1-742D-4682-8D19-FD90599852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DB49D78-7897-4FEA-B673-FA8D18520B0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7DCB48-8301-4F59-9A58-2818269F15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8DF029-CADB-45E5-8D9B-7A7D4A4B74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77F26A5-94C9-42BB-B7FE-E36FD92C9B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57F24A7-A43E-4183-96DD-459E7FEABA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7047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4878B5-BB79-4342-8206-3854CF5F5D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0FD198-D131-4524-ACD7-F66F42AED2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7D195-4D1B-48DC-9524-DDD7459282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5C18C-DF11-496B-9C99-C955093ADC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891205-A9E1-4CD1-9007-65A6D3E33E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10387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E70322D-0B2F-42EB-8EBD-1BA9061018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E6E68C-5D35-4506-9102-66F30A7166F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E36FCF-DA21-467D-A535-A71E35D649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3B6813-8876-4B65-8A78-9EEFB170B2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D17AD1-2AE0-48C8-8410-F227817C3B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26729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C7CD12-5312-4886-9A73-DEBD223784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7F38C8-2FC9-423E-9360-F4785FECA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AEACF6-2369-47CF-B678-E34FAE0BFD0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BC59E-23CE-47C2-BDBA-88666A0CDC1A}" type="datetimeFigureOut">
              <a:rPr lang="en-GB" smtClean="0"/>
              <a:t>26/08/2020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E0CE39-1D3A-4855-8F85-D8B7575E804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E69B08-C552-4C2A-B89E-8D4C04C35AB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C9C293-D711-4597-806F-C6FE211195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518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P3k148sIiSk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bc.co.uk/bitesize/articles/zmnvgwx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8376028-B091-48BF-A5CE-93D40B10DA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69955"/>
            <a:ext cx="9144000" cy="1655762"/>
          </a:xfrm>
        </p:spPr>
        <p:txBody>
          <a:bodyPr>
            <a:noAutofit/>
          </a:bodyPr>
          <a:lstStyle/>
          <a:p>
            <a:endParaRPr lang="en-GB" sz="4400" dirty="0">
              <a:latin typeface="XCCW Joined 7a" panose="03050602040000000000" pitchFamily="66" charset="0"/>
            </a:endParaRPr>
          </a:p>
          <a:p>
            <a:r>
              <a:rPr lang="en-GB" sz="4400" u="sng" dirty="0">
                <a:latin typeface="XCCW Joined 7a" panose="03050602040000000000" pitchFamily="66" charset="0"/>
              </a:rPr>
              <a:t>Monday 7</a:t>
            </a:r>
            <a:r>
              <a:rPr lang="en-GB" sz="4400" u="sng" baseline="30000" dirty="0">
                <a:latin typeface="XCCW Joined 7a" panose="03050602040000000000" pitchFamily="66" charset="0"/>
              </a:rPr>
              <a:t>th</a:t>
            </a:r>
            <a:r>
              <a:rPr lang="en-GB" sz="4400" u="sng" dirty="0">
                <a:latin typeface="XCCW Joined 7a" panose="03050602040000000000" pitchFamily="66" charset="0"/>
              </a:rPr>
              <a:t> September</a:t>
            </a:r>
          </a:p>
          <a:p>
            <a:endParaRPr lang="en-GB" sz="4400" dirty="0">
              <a:latin typeface="XCCW Joined 7a" panose="03050602040000000000" pitchFamily="66" charset="0"/>
            </a:endParaRPr>
          </a:p>
          <a:p>
            <a:r>
              <a:rPr lang="en-GB" sz="4400" dirty="0">
                <a:latin typeface="XCCW Joined 7a" panose="03050602040000000000" pitchFamily="66" charset="0"/>
              </a:rPr>
              <a:t>LO: To identify features</a:t>
            </a:r>
          </a:p>
          <a:p>
            <a:r>
              <a:rPr lang="en-GB" sz="4400" dirty="0">
                <a:latin typeface="XCCW Joined 7a" panose="03050602040000000000" pitchFamily="66" charset="0"/>
              </a:rPr>
              <a:t> of an effective informal letter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4455EA9E-F9C9-499E-B508-3D4228DCD264}"/>
              </a:ext>
            </a:extLst>
          </p:cNvPr>
          <p:cNvSpPr/>
          <p:nvPr/>
        </p:nvSpPr>
        <p:spPr>
          <a:xfrm>
            <a:off x="3809268" y="5598651"/>
            <a:ext cx="47626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https://www.youtube.com/watch?v=P3k148sIiSk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456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F898B-7453-462B-817C-42FA9F4685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27082" y="2551276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What does informal mean? 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What does formal mean?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D5378F0-107C-4900-ADA5-64B6AE08BC08}"/>
              </a:ext>
            </a:extLst>
          </p:cNvPr>
          <p:cNvSpPr/>
          <p:nvPr/>
        </p:nvSpPr>
        <p:spPr>
          <a:xfrm>
            <a:off x="2989915" y="5841233"/>
            <a:ext cx="64147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400" dirty="0">
                <a:hlinkClick r:id="rId2"/>
              </a:rPr>
              <a:t>https://www.bbc.co.uk/bitesize/articles/zmnvgwx</a:t>
            </a:r>
            <a:endParaRPr lang="en-GB" sz="2400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A29052-4DA0-4522-BE27-12C2BB1EDF81}"/>
              </a:ext>
            </a:extLst>
          </p:cNvPr>
          <p:cNvSpPr/>
          <p:nvPr/>
        </p:nvSpPr>
        <p:spPr>
          <a:xfrm>
            <a:off x="3879402" y="441587"/>
            <a:ext cx="418095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Think about…</a:t>
            </a:r>
          </a:p>
        </p:txBody>
      </p:sp>
      <p:sp>
        <p:nvSpPr>
          <p:cNvPr id="6" name="Thought Bubble: Cloud 5">
            <a:extLst>
              <a:ext uri="{FF2B5EF4-FFF2-40B4-BE49-F238E27FC236}">
                <a16:creationId xmlns:a16="http://schemas.microsoft.com/office/drawing/2014/main" id="{CB8F3412-639D-4F1E-A2EA-D6B05EE9F093}"/>
              </a:ext>
            </a:extLst>
          </p:cNvPr>
          <p:cNvSpPr/>
          <p:nvPr/>
        </p:nvSpPr>
        <p:spPr>
          <a:xfrm>
            <a:off x="357352" y="441587"/>
            <a:ext cx="2632563" cy="1155985"/>
          </a:xfrm>
          <a:prstGeom prst="cloudCallout">
            <a:avLst>
              <a:gd name="adj1" fmla="val -47582"/>
              <a:gd name="adj2" fmla="val -60243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09381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530BA50-51F9-4027-AEFA-39BF0B4D78CB}"/>
              </a:ext>
            </a:extLst>
          </p:cNvPr>
          <p:cNvSpPr/>
          <p:nvPr/>
        </p:nvSpPr>
        <p:spPr>
          <a:xfrm>
            <a:off x="2235119" y="350259"/>
            <a:ext cx="8058103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What makes a good letter? </a:t>
            </a:r>
          </a:p>
          <a:p>
            <a:pPr algn="ctr"/>
            <a:endParaRPr lang="en-US" sz="5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pic>
        <p:nvPicPr>
          <p:cNvPr id="1026" name="Picture 2" descr="Give me 5 | rsknv">
            <a:extLst>
              <a:ext uri="{FF2B5EF4-FFF2-40B4-BE49-F238E27FC236}">
                <a16:creationId xmlns:a16="http://schemas.microsoft.com/office/drawing/2014/main" id="{F5A1B14C-82FE-4E1E-BA06-7283445859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2580" y="1920624"/>
            <a:ext cx="2983130" cy="3225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2730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76B10-63FE-471D-B2C8-8B165F5C9D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94016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XCCW Joined 7a" panose="03050602040000000000" pitchFamily="66" charset="0"/>
              </a:rPr>
              <a:t>Over to you….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 I have written you a letter.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r>
              <a:rPr lang="en-GB" dirty="0">
                <a:latin typeface="XCCW Joined 7a" panose="03050602040000000000" pitchFamily="66" charset="0"/>
              </a:rPr>
              <a:t> Read through it with your partner and highlight all the good bits using pink! </a:t>
            </a: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>
                <a:latin typeface="XCCW Joined 7a" panose="03050602040000000000" pitchFamily="66" charset="0"/>
              </a:rPr>
            </a:b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63161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064157-320C-4F75-A3BD-AFC60336B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XCCW Joined 7a" panose="03050602040000000000" pitchFamily="66" charset="0"/>
              </a:rPr>
              <a:t>Over to you...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0D9DD641-2E3B-4EC8-A64B-67DB23D06E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65911" y="2238703"/>
            <a:ext cx="9912295" cy="2995449"/>
          </a:xfrm>
        </p:spPr>
        <p:txBody>
          <a:bodyPr>
            <a:normAutofit fontScale="40000" lnSpcReduction="20000"/>
          </a:bodyPr>
          <a:lstStyle/>
          <a:p>
            <a:r>
              <a:rPr lang="en-GB" sz="10900" b="0" dirty="0">
                <a:latin typeface="XCCW Joined 7a" panose="03050602040000000000" pitchFamily="66" charset="0"/>
              </a:rPr>
              <a:t>Write your own letter back to me!  </a:t>
            </a:r>
          </a:p>
          <a:p>
            <a:endParaRPr lang="en-GB" sz="10900" b="0" dirty="0">
              <a:latin typeface="XCCW Joined 7a" panose="03050602040000000000" pitchFamily="66" charset="0"/>
            </a:endParaRPr>
          </a:p>
          <a:p>
            <a:r>
              <a:rPr lang="en-GB" sz="10900" b="0" dirty="0">
                <a:latin typeface="XCCW Joined 7a" panose="03050602040000000000" pitchFamily="66" charset="0"/>
              </a:rPr>
              <a:t>One copy will go in the Y6 time capsule!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551085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09ECAA-21FF-428D-9106-234C45E92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4723" y="1329681"/>
            <a:ext cx="11154103" cy="1325563"/>
          </a:xfrm>
        </p:spPr>
        <p:txBody>
          <a:bodyPr>
            <a:normAutofit fontScale="90000"/>
          </a:bodyPr>
          <a:lstStyle/>
          <a:p>
            <a:r>
              <a:rPr lang="en-GB" sz="4000" dirty="0">
                <a:latin typeface="XCCW Joined 7a" panose="03050602040000000000" pitchFamily="66" charset="0"/>
              </a:rPr>
              <a:t>Day 2 LO: To identify formal/informal  language</a:t>
            </a:r>
            <a:br>
              <a:rPr lang="en-GB" dirty="0"/>
            </a:br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53D96D5-709D-43D3-9D02-96A90A6C3B62}"/>
              </a:ext>
            </a:extLst>
          </p:cNvPr>
          <p:cNvSpPr/>
          <p:nvPr/>
        </p:nvSpPr>
        <p:spPr>
          <a:xfrm rot="20359712">
            <a:off x="513441" y="3114470"/>
            <a:ext cx="46272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SPAG activity….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C495CB0-C953-4DCF-8630-4F723D13356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2069" t="13640" r="38448" b="5324"/>
          <a:stretch/>
        </p:blipFill>
        <p:spPr>
          <a:xfrm>
            <a:off x="6399137" y="1971547"/>
            <a:ext cx="3865243" cy="446241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0B736BE-6D1F-4CA9-A1CE-886390111FF9}"/>
              </a:ext>
            </a:extLst>
          </p:cNvPr>
          <p:cNvSpPr/>
          <p:nvPr/>
        </p:nvSpPr>
        <p:spPr>
          <a:xfrm>
            <a:off x="3038145" y="231406"/>
            <a:ext cx="649408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u="sng" dirty="0">
                <a:latin typeface="XCCW Joined 7a" panose="03050602040000000000" pitchFamily="66" charset="0"/>
              </a:rPr>
              <a:t>Tuesday 8th September</a:t>
            </a:r>
          </a:p>
        </p:txBody>
      </p:sp>
    </p:spTree>
    <p:extLst>
      <p:ext uri="{BB962C8B-B14F-4D97-AF65-F5344CB8AC3E}">
        <p14:creationId xmlns:p14="http://schemas.microsoft.com/office/powerpoint/2010/main" val="818820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58376028-B091-48BF-A5CE-93D40B10DAE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-138305"/>
            <a:ext cx="10888717" cy="885879"/>
          </a:xfrm>
        </p:spPr>
        <p:txBody>
          <a:bodyPr>
            <a:noAutofit/>
          </a:bodyPr>
          <a:lstStyle/>
          <a:p>
            <a:endParaRPr lang="en-GB" sz="4400" dirty="0">
              <a:latin typeface="XCCW Joined 7a" panose="03050602040000000000" pitchFamily="66" charset="0"/>
            </a:endParaRPr>
          </a:p>
          <a:p>
            <a:r>
              <a:rPr lang="en-GB" sz="4400" u="sng" dirty="0">
                <a:latin typeface="XCCW Joined 7a" panose="03050602040000000000" pitchFamily="66" charset="0"/>
              </a:rPr>
              <a:t>Tuesday 8th September</a:t>
            </a:r>
          </a:p>
          <a:p>
            <a:endParaRPr lang="en-GB" sz="4400" dirty="0">
              <a:latin typeface="XCCW Joined 7a" panose="03050602040000000000" pitchFamily="66" charset="0"/>
            </a:endParaRPr>
          </a:p>
          <a:p>
            <a:r>
              <a:rPr lang="en-GB" sz="3500" dirty="0">
                <a:latin typeface="XCCW Joined 7a" panose="03050602040000000000" pitchFamily="66" charset="0"/>
              </a:rPr>
              <a:t>LO: To identify features of informal writing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5F33AF9-EBF5-42E0-819F-D80EEA0AE1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6861" y="3242402"/>
            <a:ext cx="3298277" cy="33109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14298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109</Words>
  <Application>Microsoft Office PowerPoint</Application>
  <PresentationFormat>Widescreen</PresentationFormat>
  <Paragraphs>22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XCCW Joined 7a</vt:lpstr>
      <vt:lpstr>Office Theme</vt:lpstr>
      <vt:lpstr>PowerPoint Presentation</vt:lpstr>
      <vt:lpstr>What does informal mean?    What does formal mean? </vt:lpstr>
      <vt:lpstr>PowerPoint Presentation</vt:lpstr>
      <vt:lpstr>Over to you….   I have written you a letter.   Read through it with your partner and highlight all the good bits using pink!    </vt:lpstr>
      <vt:lpstr>Over to you...</vt:lpstr>
      <vt:lpstr>Day 2 LO: To identify formal/informal  language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teacher</cp:lastModifiedBy>
  <cp:revision>5</cp:revision>
  <dcterms:created xsi:type="dcterms:W3CDTF">2020-08-26T13:14:30Z</dcterms:created>
  <dcterms:modified xsi:type="dcterms:W3CDTF">2020-08-26T13:55:18Z</dcterms:modified>
</cp:coreProperties>
</file>