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84" r:id="rId2"/>
    <p:sldId id="280" r:id="rId3"/>
    <p:sldId id="283" r:id="rId4"/>
    <p:sldId id="286" r:id="rId5"/>
    <p:sldId id="296" r:id="rId6"/>
    <p:sldId id="287" r:id="rId7"/>
    <p:sldId id="297" r:id="rId8"/>
    <p:sldId id="288" r:id="rId9"/>
    <p:sldId id="278" r:id="rId10"/>
    <p:sldId id="298" r:id="rId11"/>
    <p:sldId id="285" r:id="rId12"/>
    <p:sldId id="279" r:id="rId13"/>
    <p:sldId id="281" r:id="rId14"/>
    <p:sldId id="290" r:id="rId15"/>
    <p:sldId id="291" r:id="rId16"/>
    <p:sldId id="293" r:id="rId17"/>
    <p:sldId id="295" r:id="rId18"/>
    <p:sldId id="292" r:id="rId19"/>
    <p:sldId id="294" r:id="rId20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="" xmlns:p15="http://schemas.microsoft.com/office/powerpoint/2012/main" xmlns:go="http://customooxmlschemas.google.com/" roundtripDataSignature="AMtx7mgUMfktG/PJsjvV4ZfCZcAqb2AI1A==" r:id="rId31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homas Becker" initials="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E59"/>
    <a:srgbClr val="A60211"/>
    <a:srgbClr val="1F3B74"/>
    <a:srgbClr val="003E7D"/>
    <a:srgbClr val="4DB1E3"/>
    <a:srgbClr val="ACDDFC"/>
    <a:srgbClr val="14191C"/>
    <a:srgbClr val="4F4E4F"/>
    <a:srgbClr val="51505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54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01" tIns="45501" rIns="91001" bIns="4550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001" tIns="45501" rIns="91001" bIns="4550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s://www.youtube.com/watch?v=GqtcpLywgRU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277B0F-6DAF-46C9-8C92-0ED7C2A8F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204" y="1189608"/>
            <a:ext cx="4441538" cy="4394446"/>
          </a:xfrm>
          <a:prstGeom prst="rect">
            <a:avLst/>
          </a:prstGeom>
        </p:spPr>
      </p:pic>
      <p:pic>
        <p:nvPicPr>
          <p:cNvPr id="5" name="Content Placeholder 3" descr="Image result for window image clip art">
            <a:extLst>
              <a:ext uri="{FF2B5EF4-FFF2-40B4-BE49-F238E27FC236}">
                <a16:creationId xmlns:a16="http://schemas.microsoft.com/office/drawing/2014/main" id="{2AD57DAF-39FF-4EF9-8A7A-18430E4D19B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6786794" y="4629473"/>
            <a:ext cx="2419350" cy="222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7E293-8C78-44FA-9E28-94CF7E1E2528}"/>
              </a:ext>
            </a:extLst>
          </p:cNvPr>
          <p:cNvSpPr txBox="1"/>
          <p:nvPr/>
        </p:nvSpPr>
        <p:spPr>
          <a:xfrm>
            <a:off x="1233995" y="5859262"/>
            <a:ext cx="3861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might the shadow be different from the woman?</a:t>
            </a:r>
          </a:p>
        </p:txBody>
      </p:sp>
    </p:spTree>
    <p:extLst>
      <p:ext uri="{BB962C8B-B14F-4D97-AF65-F5344CB8AC3E}">
        <p14:creationId xmlns:p14="http://schemas.microsoft.com/office/powerpoint/2010/main" val="439686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3FC0ED-77C0-44B9-9425-3A91B9E69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83" y="551802"/>
            <a:ext cx="2428875" cy="2114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D6A7C1-6D59-4AEF-A3AF-72DBA9C17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807" y="1496500"/>
            <a:ext cx="2170082" cy="30088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F6152B-0021-4060-AD81-049F9AC8D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9464" y="3330718"/>
            <a:ext cx="2265747" cy="25861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CFE7267-B273-4AAA-B896-A7FDD7550CA1}"/>
              </a:ext>
            </a:extLst>
          </p:cNvPr>
          <p:cNvSpPr txBox="1"/>
          <p:nvPr/>
        </p:nvSpPr>
        <p:spPr>
          <a:xfrm>
            <a:off x="5530788" y="710214"/>
            <a:ext cx="3080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Anyone seen these?</a:t>
            </a:r>
          </a:p>
          <a:p>
            <a:r>
              <a:rPr lang="en-GB" dirty="0"/>
              <a:t>Do you know the tag lines that go with them?</a:t>
            </a:r>
          </a:p>
        </p:txBody>
      </p:sp>
    </p:spTree>
    <p:extLst>
      <p:ext uri="{BB962C8B-B14F-4D97-AF65-F5344CB8AC3E}">
        <p14:creationId xmlns:p14="http://schemas.microsoft.com/office/powerpoint/2010/main" val="3773217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3FC0ED-77C0-44B9-9425-3A91B9E69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016" y="542924"/>
            <a:ext cx="2428875" cy="2114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D6A7C1-6D59-4AEF-A3AF-72DBA9C17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807" y="1496500"/>
            <a:ext cx="2170082" cy="30088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F6152B-0021-4060-AD81-049F9AC8D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0741" y="3000912"/>
            <a:ext cx="2265747" cy="25861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E5E8C7-4022-4D45-B7FF-1BBEE8E7E4AA}"/>
              </a:ext>
            </a:extLst>
          </p:cNvPr>
          <p:cNvSpPr txBox="1"/>
          <p:nvPr/>
        </p:nvSpPr>
        <p:spPr>
          <a:xfrm>
            <a:off x="798990" y="2929631"/>
            <a:ext cx="196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Rosa sat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59E027-C0D6-4777-81C4-6605B82E5C5F}"/>
              </a:ext>
            </a:extLst>
          </p:cNvPr>
          <p:cNvSpPr txBox="1"/>
          <p:nvPr/>
        </p:nvSpPr>
        <p:spPr>
          <a:xfrm>
            <a:off x="3417903" y="4651899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 Ruby could walk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2A5A04-EC82-4BC4-B734-919E15C58A11}"/>
              </a:ext>
            </a:extLst>
          </p:cNvPr>
          <p:cNvSpPr txBox="1"/>
          <p:nvPr/>
        </p:nvSpPr>
        <p:spPr>
          <a:xfrm>
            <a:off x="5939161" y="5729666"/>
            <a:ext cx="2805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 Kamala could run…and win!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7E11C5-8263-48E7-B2B2-4BB6F0124EC1}"/>
              </a:ext>
            </a:extLst>
          </p:cNvPr>
          <p:cNvSpPr txBox="1"/>
          <p:nvPr/>
        </p:nvSpPr>
        <p:spPr>
          <a:xfrm>
            <a:off x="712016" y="5406501"/>
            <a:ext cx="1961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Who are these people?</a:t>
            </a:r>
          </a:p>
        </p:txBody>
      </p:sp>
    </p:spTree>
    <p:extLst>
      <p:ext uri="{BB962C8B-B14F-4D97-AF65-F5344CB8AC3E}">
        <p14:creationId xmlns:p14="http://schemas.microsoft.com/office/powerpoint/2010/main" val="144123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D718A-6636-4BDD-ABDF-B7C02B25B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1662" y="1411550"/>
            <a:ext cx="4687679" cy="40810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3AF9F2-B99E-4E5C-A224-9B85CEBCD699}"/>
              </a:ext>
            </a:extLst>
          </p:cNvPr>
          <p:cNvSpPr txBox="1"/>
          <p:nvPr/>
        </p:nvSpPr>
        <p:spPr>
          <a:xfrm>
            <a:off x="2698812" y="781235"/>
            <a:ext cx="3595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we remember about Rosa Parks? </a:t>
            </a:r>
          </a:p>
        </p:txBody>
      </p:sp>
    </p:spTree>
    <p:extLst>
      <p:ext uri="{BB962C8B-B14F-4D97-AF65-F5344CB8AC3E}">
        <p14:creationId xmlns:p14="http://schemas.microsoft.com/office/powerpoint/2010/main" val="3606401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D718A-6636-4BDD-ABDF-B7C02B25B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627" y="2219933"/>
            <a:ext cx="4687679" cy="40810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3AF9F2-B99E-4E5C-A224-9B85CEBCD699}"/>
              </a:ext>
            </a:extLst>
          </p:cNvPr>
          <p:cNvSpPr txBox="1"/>
          <p:nvPr/>
        </p:nvSpPr>
        <p:spPr>
          <a:xfrm>
            <a:off x="1606589" y="781235"/>
            <a:ext cx="55230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She started a bus  protest in the USA at a time when black people had to sit in a separate part of the bus to white people</a:t>
            </a:r>
          </a:p>
        </p:txBody>
      </p:sp>
    </p:spTree>
    <p:extLst>
      <p:ext uri="{BB962C8B-B14F-4D97-AF65-F5344CB8AC3E}">
        <p14:creationId xmlns:p14="http://schemas.microsoft.com/office/powerpoint/2010/main" val="1699526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B052DD-400F-44B0-AD41-6D3240BAF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48" y="2135692"/>
            <a:ext cx="2995438" cy="35992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4C1F71-A4CC-4CD3-8E81-6590BAAA4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3" t="3107" r="22350" b="16978"/>
          <a:stretch>
            <a:fillRect/>
          </a:stretch>
        </p:blipFill>
        <p:spPr bwMode="auto">
          <a:xfrm>
            <a:off x="3285177" y="830385"/>
            <a:ext cx="4580439" cy="334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1D41D2-AC71-45B0-935F-400A77A2DA2B}"/>
              </a:ext>
            </a:extLst>
          </p:cNvPr>
          <p:cNvSpPr txBox="1"/>
          <p:nvPr/>
        </p:nvSpPr>
        <p:spPr>
          <a:xfrm>
            <a:off x="4367814" y="4474346"/>
            <a:ext cx="3728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little girl is Ruby Bridges – she was the first black child to go to a school that had previously only had white children</a:t>
            </a:r>
          </a:p>
        </p:txBody>
      </p:sp>
    </p:spTree>
    <p:extLst>
      <p:ext uri="{BB962C8B-B14F-4D97-AF65-F5344CB8AC3E}">
        <p14:creationId xmlns:p14="http://schemas.microsoft.com/office/powerpoint/2010/main" val="3661929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B052DD-400F-44B0-AD41-6D3240BAF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48" y="2135692"/>
            <a:ext cx="2995438" cy="35992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4C1F71-A4CC-4CD3-8E81-6590BAAA4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3" t="3107" r="22350" b="16978"/>
          <a:stretch>
            <a:fillRect/>
          </a:stretch>
        </p:blipFill>
        <p:spPr bwMode="auto">
          <a:xfrm>
            <a:off x="3285177" y="830385"/>
            <a:ext cx="4580439" cy="334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1D41D2-AC71-45B0-935F-400A77A2DA2B}"/>
              </a:ext>
            </a:extLst>
          </p:cNvPr>
          <p:cNvSpPr txBox="1"/>
          <p:nvPr/>
        </p:nvSpPr>
        <p:spPr>
          <a:xfrm>
            <a:off x="4367814" y="4474346"/>
            <a:ext cx="3728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Other children refused to be taught with her…teachers refused to teach her! </a:t>
            </a:r>
          </a:p>
        </p:txBody>
      </p:sp>
    </p:spTree>
    <p:extLst>
      <p:ext uri="{BB962C8B-B14F-4D97-AF65-F5344CB8AC3E}">
        <p14:creationId xmlns:p14="http://schemas.microsoft.com/office/powerpoint/2010/main" val="2444529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8D091-BEAE-4F10-9990-D338D9913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605" y="1580104"/>
            <a:ext cx="3992270" cy="34669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399D7B1-8A08-45CD-BC28-000178416DB6}"/>
              </a:ext>
            </a:extLst>
          </p:cNvPr>
          <p:cNvSpPr txBox="1"/>
          <p:nvPr/>
        </p:nvSpPr>
        <p:spPr>
          <a:xfrm flipH="1">
            <a:off x="1704512" y="5379868"/>
            <a:ext cx="3888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Ruby continues to spend her life campaigning for equality</a:t>
            </a:r>
          </a:p>
        </p:txBody>
      </p:sp>
    </p:spTree>
    <p:extLst>
      <p:ext uri="{BB962C8B-B14F-4D97-AF65-F5344CB8AC3E}">
        <p14:creationId xmlns:p14="http://schemas.microsoft.com/office/powerpoint/2010/main" val="690109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DD6002F3-97B0-4E47-AB35-6CC0774B03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704" y="1513234"/>
            <a:ext cx="2554355" cy="38315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005414-6772-4F8C-BAB9-B2A5C3338737}"/>
              </a:ext>
            </a:extLst>
          </p:cNvPr>
          <p:cNvSpPr txBox="1"/>
          <p:nvPr/>
        </p:nvSpPr>
        <p:spPr>
          <a:xfrm>
            <a:off x="1269507" y="1513234"/>
            <a:ext cx="32048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Who is this woman?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Why is she famous?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0F4B16-F372-40A8-9FDA-37CEBC26BBF6}"/>
              </a:ext>
            </a:extLst>
          </p:cNvPr>
          <p:cNvSpPr txBox="1"/>
          <p:nvPr/>
        </p:nvSpPr>
        <p:spPr>
          <a:xfrm>
            <a:off x="914400" y="3108054"/>
            <a:ext cx="42790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https://www.youtube.com/watch?v=XYkZkpLQUS0</a:t>
            </a:r>
          </a:p>
        </p:txBody>
      </p:sp>
    </p:spTree>
    <p:extLst>
      <p:ext uri="{BB962C8B-B14F-4D97-AF65-F5344CB8AC3E}">
        <p14:creationId xmlns:p14="http://schemas.microsoft.com/office/powerpoint/2010/main" val="2709762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DD6002F3-97B0-4E47-AB35-6CC0774B03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704" y="1513234"/>
            <a:ext cx="2554355" cy="38315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005414-6772-4F8C-BAB9-B2A5C3338737}"/>
              </a:ext>
            </a:extLst>
          </p:cNvPr>
          <p:cNvSpPr txBox="1"/>
          <p:nvPr/>
        </p:nvSpPr>
        <p:spPr>
          <a:xfrm>
            <a:off x="1269507" y="1513234"/>
            <a:ext cx="32048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Kamala Harris is the first woman be elected as Vice President in the USA</a:t>
            </a:r>
          </a:p>
          <a:p>
            <a:r>
              <a:rPr lang="en-GB" dirty="0"/>
              <a:t>As well as the first person of colour to hold that office</a:t>
            </a:r>
          </a:p>
        </p:txBody>
      </p:sp>
    </p:spTree>
    <p:extLst>
      <p:ext uri="{BB962C8B-B14F-4D97-AF65-F5344CB8AC3E}">
        <p14:creationId xmlns:p14="http://schemas.microsoft.com/office/powerpoint/2010/main" val="3563705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277B0F-6DAF-46C9-8C92-0ED7C2A8F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204" y="1189608"/>
            <a:ext cx="4441538" cy="43944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671336-DB29-45A4-96BC-1F35715FDA33}"/>
              </a:ext>
            </a:extLst>
          </p:cNvPr>
          <p:cNvSpPr txBox="1"/>
          <p:nvPr/>
        </p:nvSpPr>
        <p:spPr>
          <a:xfrm>
            <a:off x="745724" y="5504155"/>
            <a:ext cx="2583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do we understand the shadow?</a:t>
            </a:r>
          </a:p>
        </p:txBody>
      </p:sp>
    </p:spTree>
    <p:extLst>
      <p:ext uri="{BB962C8B-B14F-4D97-AF65-F5344CB8AC3E}">
        <p14:creationId xmlns:p14="http://schemas.microsoft.com/office/powerpoint/2010/main" val="41532754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E05BE3-3F9C-41BA-8518-25A6D970C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387" y="642937"/>
            <a:ext cx="446722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71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6DDE3B-BE6D-4304-9E7C-7A9D5F134305}"/>
              </a:ext>
            </a:extLst>
          </p:cNvPr>
          <p:cNvSpPr txBox="1"/>
          <p:nvPr/>
        </p:nvSpPr>
        <p:spPr>
          <a:xfrm>
            <a:off x="1012054" y="1083076"/>
            <a:ext cx="7013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 -For many years, black people were used as slaves in the USA – they could not have imagined a world where they could be free…or successful….</a:t>
            </a:r>
          </a:p>
          <a:p>
            <a:r>
              <a:rPr lang="en-GB" dirty="0">
                <a:solidFill>
                  <a:srgbClr val="FF0000"/>
                </a:solidFill>
              </a:rPr>
              <a:t>Inspirational people have made this change happen</a:t>
            </a:r>
            <a:r>
              <a:rPr lang="en-GB" dirty="0"/>
              <a:t>…</a:t>
            </a:r>
            <a:r>
              <a:rPr lang="en-GB" dirty="0">
                <a:solidFill>
                  <a:srgbClr val="FF0000"/>
                </a:solidFill>
              </a:rPr>
              <a:t>these people had what characteristics/values?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513AE-0E4F-4CCF-9765-3776A9408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95" y="2787587"/>
            <a:ext cx="5102324" cy="2754577"/>
          </a:xfrm>
          <a:prstGeom prst="rect">
            <a:avLst/>
          </a:prstGeom>
        </p:spPr>
      </p:pic>
      <p:pic>
        <p:nvPicPr>
          <p:cNvPr id="6" name="Picture 5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B617114A-0686-46E0-A647-4E64652D7B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250" y="2569676"/>
            <a:ext cx="2554355" cy="3831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49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3FC0ED-77C0-44B9-9425-3A91B9E69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83" y="551802"/>
            <a:ext cx="2428875" cy="2114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D6A7C1-6D59-4AEF-A3AF-72DBA9C17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807" y="1496500"/>
            <a:ext cx="2170082" cy="30088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F6152B-0021-4060-AD81-049F9AC8D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9464" y="3330718"/>
            <a:ext cx="2265747" cy="258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8544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Image result for mirror image clip art">
            <a:extLst>
              <a:ext uri="{FF2B5EF4-FFF2-40B4-BE49-F238E27FC236}">
                <a16:creationId xmlns:a16="http://schemas.microsoft.com/office/drawing/2014/main" id="{4E82769D-E539-4B4C-8E64-A351CF819A6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4524375"/>
            <a:ext cx="23050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6CF9D309-716B-4677-BB9E-5D5E1154E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06" y="3013876"/>
            <a:ext cx="5619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453B156-DC42-4875-9DDE-343288BD4477}"/>
              </a:ext>
            </a:extLst>
          </p:cNvPr>
          <p:cNvSpPr txBox="1"/>
          <p:nvPr/>
        </p:nvSpPr>
        <p:spPr>
          <a:xfrm flipH="1">
            <a:off x="1093284" y="805424"/>
            <a:ext cx="60341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Sadly, racism is not just an American thing of long ago….Isaac knew about how this video led people to complain in this country this year!...just because the family featured are black. </a:t>
            </a:r>
          </a:p>
          <a:p>
            <a:r>
              <a:rPr lang="en-GB" dirty="0">
                <a:hlinkClick r:id="rId4"/>
              </a:rPr>
              <a:t>https://www.youtube.com/watch?v=GqtcpLywgRU</a:t>
            </a:r>
            <a:endParaRPr lang="en-GB" dirty="0"/>
          </a:p>
          <a:p>
            <a:endParaRPr lang="en-GB" dirty="0"/>
          </a:p>
        </p:txBody>
      </p:sp>
      <p:pic>
        <p:nvPicPr>
          <p:cNvPr id="2052" name="Picture 4" descr="1c1c18c0-2820-11eb-9fef-66af6485ba95 (743×480)">
            <a:extLst>
              <a:ext uri="{FF2B5EF4-FFF2-40B4-BE49-F238E27FC236}">
                <a16:creationId xmlns:a16="http://schemas.microsoft.com/office/drawing/2014/main" id="{236AA5E7-B36F-4B01-BF2C-739550DB3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154" y="2416570"/>
            <a:ext cx="2810568" cy="181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299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34FAEE6-C890-41C2-A817-72C87153B191}"/>
              </a:ext>
            </a:extLst>
          </p:cNvPr>
          <p:cNvSpPr txBox="1"/>
          <p:nvPr/>
        </p:nvSpPr>
        <p:spPr>
          <a:xfrm>
            <a:off x="754602" y="816746"/>
            <a:ext cx="75992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We’ve created some graffiti style art using the French words for terms to do with equality and fairness: France was one of the first modern countries to call for equality for all people in a revolution 200 years ago</a:t>
            </a:r>
          </a:p>
        </p:txBody>
      </p:sp>
      <p:pic>
        <p:nvPicPr>
          <p:cNvPr id="3" name="Content Placeholder 3" descr="Image result for mirror image clip art">
            <a:extLst>
              <a:ext uri="{FF2B5EF4-FFF2-40B4-BE49-F238E27FC236}">
                <a16:creationId xmlns:a16="http://schemas.microsoft.com/office/drawing/2014/main" id="{7D94A5C1-7450-495F-AD5A-4D9ED03515C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4524375"/>
            <a:ext cx="23050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965E48-AB76-453E-B27B-DFAC9EB1AC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235" y="1944756"/>
            <a:ext cx="5897217" cy="442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77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Image result for mirror image clip art">
            <a:extLst>
              <a:ext uri="{FF2B5EF4-FFF2-40B4-BE49-F238E27FC236}">
                <a16:creationId xmlns:a16="http://schemas.microsoft.com/office/drawing/2014/main" id="{02F672F3-B52C-463F-AD81-91B3B0CE568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4391853"/>
            <a:ext cx="23050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43313F-881F-4D5A-BDF5-070FA6C0BD5E}"/>
              </a:ext>
            </a:extLst>
          </p:cNvPr>
          <p:cNvSpPr txBox="1"/>
          <p:nvPr/>
        </p:nvSpPr>
        <p:spPr>
          <a:xfrm>
            <a:off x="887896" y="1245704"/>
            <a:ext cx="53008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Who has inspired you and why?</a:t>
            </a:r>
          </a:p>
          <a:p>
            <a:endParaRPr lang="en-GB" b="1" dirty="0"/>
          </a:p>
          <a:p>
            <a:r>
              <a:rPr lang="en-GB" b="1" dirty="0"/>
              <a:t>Is it someone in your family or one of your friends?</a:t>
            </a:r>
          </a:p>
          <a:p>
            <a:endParaRPr lang="en-GB" b="1" dirty="0"/>
          </a:p>
          <a:p>
            <a:r>
              <a:rPr lang="en-GB" b="1" dirty="0"/>
              <a:t>Is it someone you know from a club or team you go to?</a:t>
            </a:r>
          </a:p>
          <a:p>
            <a:endParaRPr lang="en-GB" b="1" dirty="0"/>
          </a:p>
          <a:p>
            <a:r>
              <a:rPr lang="en-GB" b="1" dirty="0"/>
              <a:t>Is it someone you don’t know – from TV, social media, cinema?...from sport or politics?</a:t>
            </a:r>
          </a:p>
          <a:p>
            <a:endParaRPr lang="en-GB" b="1" dirty="0"/>
          </a:p>
          <a:p>
            <a:r>
              <a:rPr lang="en-GB" b="1" dirty="0"/>
              <a:t>Write onto your post it note now who it is and why they have inspired you </a:t>
            </a:r>
          </a:p>
        </p:txBody>
      </p:sp>
    </p:spTree>
    <p:extLst>
      <p:ext uri="{BB962C8B-B14F-4D97-AF65-F5344CB8AC3E}">
        <p14:creationId xmlns:p14="http://schemas.microsoft.com/office/powerpoint/2010/main" val="32375937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Image result for opening door image clip art">
            <a:extLst>
              <a:ext uri="{FF2B5EF4-FFF2-40B4-BE49-F238E27FC236}">
                <a16:creationId xmlns:a16="http://schemas.microsoft.com/office/drawing/2014/main" id="{73B55B7F-FA53-4BDC-A6A7-FA30F083083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235" y="4953740"/>
            <a:ext cx="3790765" cy="190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805A5B-C5BD-4E03-AF0F-BC151FBC615F}"/>
              </a:ext>
            </a:extLst>
          </p:cNvPr>
          <p:cNvSpPr txBox="1"/>
          <p:nvPr/>
        </p:nvSpPr>
        <p:spPr>
          <a:xfrm>
            <a:off x="1376038" y="1233996"/>
            <a:ext cx="657835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As we pray, lets think about our own attitudes to people from different communities – races – religions – languages</a:t>
            </a:r>
          </a:p>
          <a:p>
            <a:endParaRPr lang="en-GB" dirty="0"/>
          </a:p>
          <a:p>
            <a:r>
              <a:rPr lang="en-GB" dirty="0"/>
              <a:t>Think about our </a:t>
            </a:r>
            <a:r>
              <a:rPr lang="en-GB" b="1" dirty="0">
                <a:solidFill>
                  <a:srgbClr val="FF0000"/>
                </a:solidFill>
              </a:rPr>
              <a:t>Christian value of generosity </a:t>
            </a:r>
            <a:r>
              <a:rPr lang="en-GB" dirty="0"/>
              <a:t>– having an open mind and being willing to share our time and share our friendship with new and different people</a:t>
            </a:r>
          </a:p>
          <a:p>
            <a:endParaRPr lang="en-GB" dirty="0"/>
          </a:p>
          <a:p>
            <a:r>
              <a:rPr lang="en-GB" dirty="0"/>
              <a:t>Think about our </a:t>
            </a:r>
            <a:r>
              <a:rPr lang="en-GB" b="1" dirty="0">
                <a:solidFill>
                  <a:srgbClr val="FF0000"/>
                </a:solidFill>
              </a:rPr>
              <a:t>PSHCE theme of Falling out and getting on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>
                <a:solidFill>
                  <a:srgbClr val="FF0000"/>
                </a:solidFill>
              </a:rPr>
              <a:t>Our British Values – of mutual respect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A31A01-39F5-4D9E-9D4C-7129368B63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53740"/>
            <a:ext cx="3265137" cy="1904260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C7CE4965-9BAF-46D7-B69C-C112E6C92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038" y="414589"/>
            <a:ext cx="6913562" cy="163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6376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302082-2C69-45E5-B57B-DF714BBA9D08}"/>
              </a:ext>
            </a:extLst>
          </p:cNvPr>
          <p:cNvSpPr txBox="1"/>
          <p:nvPr/>
        </p:nvSpPr>
        <p:spPr>
          <a:xfrm>
            <a:off x="1491449" y="1242874"/>
            <a:ext cx="5726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Merci pour les values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00015DD-3D3E-4CC4-90A9-3268E6722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E6B629B7-8BF7-49EB-AB88-96B21D5887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994646"/>
              </p:ext>
            </p:extLst>
          </p:nvPr>
        </p:nvGraphicFramePr>
        <p:xfrm>
          <a:off x="1038688" y="798991"/>
          <a:ext cx="661386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9328">
                  <a:extLst>
                    <a:ext uri="{9D8B030D-6E8A-4147-A177-3AD203B41FA5}">
                      <a16:colId xmlns:a16="http://schemas.microsoft.com/office/drawing/2014/main" val="2828576702"/>
                    </a:ext>
                  </a:extLst>
                </a:gridCol>
                <a:gridCol w="3444536">
                  <a:extLst>
                    <a:ext uri="{9D8B030D-6E8A-4147-A177-3AD203B41FA5}">
                      <a16:colId xmlns:a16="http://schemas.microsoft.com/office/drawing/2014/main" val="4121696792"/>
                    </a:ext>
                  </a:extLst>
                </a:gridCol>
              </a:tblGrid>
              <a:tr h="232003">
                <a:tc>
                  <a:txBody>
                    <a:bodyPr/>
                    <a:lstStyle/>
                    <a:p>
                      <a:r>
                        <a:rPr lang="fr-FR" dirty="0"/>
                        <a:t>Merci pour les gens inspirants du passé</a:t>
                      </a:r>
                    </a:p>
                    <a:p>
                      <a:endParaRPr lang="fr-FR" dirty="0"/>
                    </a:p>
                    <a:p>
                      <a:r>
                        <a:rPr lang="fr-FR" dirty="0"/>
                        <a:t>Merci que nous vivons dans un pays libre où nous essayons de traiter les gens également </a:t>
                      </a:r>
                    </a:p>
                    <a:p>
                      <a:endParaRPr lang="fr-FR" dirty="0"/>
                    </a:p>
                    <a:p>
                      <a:r>
                        <a:rPr lang="fr-FR" dirty="0"/>
                        <a:t>Nous aider à être généreux et gentils avec les gens. Amen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Thank you </a:t>
                      </a:r>
                      <a:r>
                        <a:rPr lang="en-GB"/>
                        <a:t>for the inspiring </a:t>
                      </a:r>
                      <a:r>
                        <a:rPr lang="en-GB" dirty="0"/>
                        <a:t>people from the past 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Thank you that we live in a free country where we try to treat people equally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Help us to be generous and kind with people.</a:t>
                      </a:r>
                    </a:p>
                    <a:p>
                      <a:r>
                        <a:rPr lang="en-GB" dirty="0"/>
                        <a:t>Amen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2415364"/>
                  </a:ext>
                </a:extLst>
              </a:tr>
            </a:tbl>
          </a:graphicData>
        </a:graphic>
      </p:graphicFrame>
      <p:pic>
        <p:nvPicPr>
          <p:cNvPr id="8" name="Content Placeholder 3" descr="Image result for opening door image clip art">
            <a:extLst>
              <a:ext uri="{FF2B5EF4-FFF2-40B4-BE49-F238E27FC236}">
                <a16:creationId xmlns:a16="http://schemas.microsoft.com/office/drawing/2014/main" id="{8E99578E-F2C9-43C7-8F2C-FD0B514B8EE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235" y="4953740"/>
            <a:ext cx="3790765" cy="190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1E040CD4-F3DA-4887-9C1D-21BD57350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1834"/>
            <a:ext cx="3559852" cy="2706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051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DE235C"/>
      </a:accent1>
      <a:accent2>
        <a:srgbClr val="F07D1B"/>
      </a:accent2>
      <a:accent3>
        <a:srgbClr val="F9B000"/>
      </a:accent3>
      <a:accent4>
        <a:srgbClr val="86BD34"/>
      </a:accent4>
      <a:accent5>
        <a:srgbClr val="00A7E7"/>
      </a:accent5>
      <a:accent6>
        <a:srgbClr val="8C368C"/>
      </a:accent6>
      <a:hlink>
        <a:srgbClr val="1C1C1C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F6E95378-51E0-4809-9C6E-893EDFF04550}" vid="{3E5C220D-DA93-4DDE-886C-F53B7EDCC7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us2-h-96-abraham-lincoln-fast-facts-powerpoint</Template>
  <TotalTime>749</TotalTime>
  <Words>533</Words>
  <Application>Microsoft Office PowerPoint</Application>
  <PresentationFormat>On-screen Show (4:3)</PresentationFormat>
  <Paragraphs>57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Deborah Lund</cp:lastModifiedBy>
  <cp:revision>70</cp:revision>
  <cp:lastPrinted>2020-11-26T15:32:36Z</cp:lastPrinted>
  <dcterms:created xsi:type="dcterms:W3CDTF">2019-02-12T15:58:33Z</dcterms:created>
  <dcterms:modified xsi:type="dcterms:W3CDTF">2020-11-26T15:38:42Z</dcterms:modified>
</cp:coreProperties>
</file>