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8" r:id="rId3"/>
  </p:sldMasterIdLst>
  <p:notesMasterIdLst>
    <p:notesMasterId r:id="rId17"/>
  </p:notesMasterIdLst>
  <p:sldIdLst>
    <p:sldId id="264" r:id="rId4"/>
    <p:sldId id="265" r:id="rId5"/>
    <p:sldId id="258" r:id="rId6"/>
    <p:sldId id="266" r:id="rId7"/>
    <p:sldId id="268" r:id="rId8"/>
    <p:sldId id="270" r:id="rId9"/>
    <p:sldId id="271" r:id="rId10"/>
    <p:sldId id="272" r:id="rId11"/>
    <p:sldId id="273" r:id="rId12"/>
    <p:sldId id="275" r:id="rId13"/>
    <p:sldId id="276" r:id="rId14"/>
    <p:sldId id="290" r:id="rId15"/>
    <p:sldId id="29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2" autoAdjust="0"/>
    <p:restoredTop sz="87523" autoAdjust="0"/>
  </p:normalViewPr>
  <p:slideViewPr>
    <p:cSldViewPr snapToGrid="0">
      <p:cViewPr varScale="1">
        <p:scale>
          <a:sx n="79" d="100"/>
          <a:sy n="79" d="100"/>
        </p:scale>
        <p:origin x="60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ndle Catherine" userId="c93d5e24-5306-44e5-8fda-8476a88cd95e" providerId="ADAL" clId="{C0AF6C32-2B3F-4879-9397-EF9B9946A875}"/>
    <pc:docChg chg="custSel modSld">
      <pc:chgData name="Brindle Catherine" userId="c93d5e24-5306-44e5-8fda-8476a88cd95e" providerId="ADAL" clId="{C0AF6C32-2B3F-4879-9397-EF9B9946A875}" dt="2022-09-26T13:30:14.283" v="0" actId="313"/>
      <pc:docMkLst>
        <pc:docMk/>
      </pc:docMkLst>
      <pc:sldChg chg="modSp mod">
        <pc:chgData name="Brindle Catherine" userId="c93d5e24-5306-44e5-8fda-8476a88cd95e" providerId="ADAL" clId="{C0AF6C32-2B3F-4879-9397-EF9B9946A875}" dt="2022-09-26T13:30:14.283" v="0" actId="313"/>
        <pc:sldMkLst>
          <pc:docMk/>
          <pc:sldMk cId="1829117065" sldId="266"/>
        </pc:sldMkLst>
        <pc:spChg chg="mod">
          <ac:chgData name="Brindle Catherine" userId="c93d5e24-5306-44e5-8fda-8476a88cd95e" providerId="ADAL" clId="{C0AF6C32-2B3F-4879-9397-EF9B9946A875}" dt="2022-09-26T13:30:14.283" v="0" actId="313"/>
          <ac:spMkLst>
            <pc:docMk/>
            <pc:sldMk cId="1829117065" sldId="266"/>
            <ac:spMk id="4" creationId="{3EEA1325-3718-471F-94B2-FF0A01105C1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A83140-7A11-4E6E-9008-9E2D775BF278}" type="datetimeFigureOut">
              <a:rPr lang="en-GB" smtClean="0"/>
              <a:t>27/09/2022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79E885-174E-4E3C-A87B-3D5479823005}" type="slidenum">
              <a:rPr lang="en-GB" smtClean="0"/>
              <a:t>‹#›</a:t>
            </a:fld>
            <a:endParaRPr lang="en-GB"/>
          </a:p>
        </p:txBody>
      </p:sp>
    </p:spTree>
    <p:extLst>
      <p:ext uri="{BB962C8B-B14F-4D97-AF65-F5344CB8AC3E}">
        <p14:creationId xmlns:p14="http://schemas.microsoft.com/office/powerpoint/2010/main" val="1223031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Introduce ourselves.</a:t>
            </a:r>
          </a:p>
          <a:p>
            <a:endParaRPr lang="en-GB" dirty="0"/>
          </a:p>
        </p:txBody>
      </p:sp>
      <p:sp>
        <p:nvSpPr>
          <p:cNvPr id="4" name="Slide Number Placeholder 3"/>
          <p:cNvSpPr>
            <a:spLocks noGrp="1"/>
          </p:cNvSpPr>
          <p:nvPr>
            <p:ph type="sldNum" sz="quarter" idx="5"/>
          </p:nvPr>
        </p:nvSpPr>
        <p:spPr/>
        <p:txBody>
          <a:bodyPr/>
          <a:lstStyle/>
          <a:p>
            <a:fld id="{1779E885-174E-4E3C-A87B-3D5479823005}" type="slidenum">
              <a:rPr lang="en-GB" smtClean="0"/>
              <a:t>2</a:t>
            </a:fld>
            <a:endParaRPr lang="en-GB"/>
          </a:p>
        </p:txBody>
      </p:sp>
    </p:spTree>
    <p:extLst>
      <p:ext uri="{BB962C8B-B14F-4D97-AF65-F5344CB8AC3E}">
        <p14:creationId xmlns:p14="http://schemas.microsoft.com/office/powerpoint/2010/main" val="1017965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Explain to parents we only have half an hour and therefore we are going to focus on this technique, as it will have a positive domino effect on putting in place boundaries and routines.</a:t>
            </a:r>
          </a:p>
          <a:p>
            <a:endParaRPr lang="en-GB" dirty="0"/>
          </a:p>
        </p:txBody>
      </p:sp>
      <p:sp>
        <p:nvSpPr>
          <p:cNvPr id="4" name="Slide Number Placeholder 3"/>
          <p:cNvSpPr>
            <a:spLocks noGrp="1"/>
          </p:cNvSpPr>
          <p:nvPr>
            <p:ph type="sldNum" sz="quarter" idx="5"/>
          </p:nvPr>
        </p:nvSpPr>
        <p:spPr/>
        <p:txBody>
          <a:bodyPr/>
          <a:lstStyle/>
          <a:p>
            <a:fld id="{1779E885-174E-4E3C-A87B-3D5479823005}" type="slidenum">
              <a:rPr lang="en-GB" smtClean="0"/>
              <a:t>4</a:t>
            </a:fld>
            <a:endParaRPr lang="en-GB"/>
          </a:p>
        </p:txBody>
      </p:sp>
    </p:spTree>
    <p:extLst>
      <p:ext uri="{BB962C8B-B14F-4D97-AF65-F5344CB8AC3E}">
        <p14:creationId xmlns:p14="http://schemas.microsoft.com/office/powerpoint/2010/main" val="4080247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It does not have one set meaning, and neither does it mean that your child has to be happy all of the time. Promoting positive well being in our children is about helping them to deal with the positives as well as some more of the challenges that they face in their day to day lives.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9E885-174E-4E3C-A87B-3D547982300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09920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Special time is a technique that enables our children to feel special and validated. Its not about spending hours and hours of time with a child, as we recognise that for parents/carers this can feel impossible. Its about spending quality time. 10  to 15 minutes per night is often all that is needed. It shows your child that you are available to them, both physically and emotionally. It’s a time to reconnect you both after a busy day in school. Using play or by doing other activities allows a conversation and allows you to check in with your child and see how they are feeling. It shows your child that they are important, mum/dad/carer has taken time out to be with them. Most important thing to remember here is to “label “ the time, and be consistent with it.</a:t>
            </a:r>
          </a:p>
          <a:p>
            <a:endParaRPr lang="en-GB" dirty="0"/>
          </a:p>
        </p:txBody>
      </p:sp>
      <p:sp>
        <p:nvSpPr>
          <p:cNvPr id="4" name="Slide Number Placeholder 3"/>
          <p:cNvSpPr>
            <a:spLocks noGrp="1"/>
          </p:cNvSpPr>
          <p:nvPr>
            <p:ph type="sldNum" sz="quarter" idx="5"/>
          </p:nvPr>
        </p:nvSpPr>
        <p:spPr/>
        <p:txBody>
          <a:bodyPr/>
          <a:lstStyle/>
          <a:p>
            <a:fld id="{1779E885-174E-4E3C-A87B-3D5479823005}" type="slidenum">
              <a:rPr lang="en-GB" smtClean="0"/>
              <a:t>6</a:t>
            </a:fld>
            <a:endParaRPr lang="en-GB"/>
          </a:p>
        </p:txBody>
      </p:sp>
    </p:spTree>
    <p:extLst>
      <p:ext uri="{BB962C8B-B14F-4D97-AF65-F5344CB8AC3E}">
        <p14:creationId xmlns:p14="http://schemas.microsoft.com/office/powerpoint/2010/main" val="1826899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err="1"/>
              <a:t>Specialtime</a:t>
            </a:r>
            <a:r>
              <a:rPr lang="en-GB" dirty="0"/>
              <a:t> can involve dong an activity together. My top tip is to create a menu and </a:t>
            </a:r>
            <a:r>
              <a:rPr lang="en-GB" dirty="0" err="1"/>
              <a:t>revisist</a:t>
            </a:r>
            <a:r>
              <a:rPr lang="en-GB" dirty="0"/>
              <a:t> it every couple of days to change things around a bit on it. The menu gives the child the choice to choose something, which gives them a sense of mastery and skill, and allows you to be able to manage and control the special time, examples, reading together, watch a favourite cartoon, drawing, make a few crispy cakes, ice some biscuits. Anything that can be done in 10 to 15 mins. Even play a game such as snap.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9E885-174E-4E3C-A87B-3D547982300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2523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It shows you are available. It helps to build up your emotional piggy bank and reserves as well as your child's. The benefit of this, is when you have to put a routine or boundary in place, it will feel easier. Discuss parent guilt and “letting children off the hook”. Sometimes it can feel really hard to put boundaries in place, we beat ourselves up, but if we know that we are putting special time in place for our child, out potential guilt about enforcing boundaries will not feel as hard for us. Also we can use it to say things such as we have had our special time now, its time for bed, and we will have more special time tomorrow, it gives you leverage.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9E885-174E-4E3C-A87B-3D547982300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93345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parents/carers its important to look after our mental health, if our batteries are low, it can also feel harder to manage boundaries and routines, which we know children thrive in. Be mindful of your own wellbeing. Take some time out to do, its not about being selfish, its about being kind to yourselves.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9E885-174E-4E3C-A87B-3D547982300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7307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9E885-174E-4E3C-A87B-3D547982300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727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9E885-174E-4E3C-A87B-3D547982300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04436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9E885-174E-4E3C-A87B-3D547982300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7115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A987C-EF67-44C9-89A2-39D5B7F35F9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4D1C65D-308F-49EA-894A-40E3DAB762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5BDE30-7A38-4AD2-BC0C-892B625EEB28}"/>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5" name="Footer Placeholder 4">
            <a:extLst>
              <a:ext uri="{FF2B5EF4-FFF2-40B4-BE49-F238E27FC236}">
                <a16:creationId xmlns:a16="http://schemas.microsoft.com/office/drawing/2014/main" id="{390EA7A9-D5F3-4713-BD2B-E8DC6F860B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CF8FAB-6F5F-497B-ABB9-C902DED7EBED}"/>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2115032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05806-706D-456F-B69E-582980FC59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B67732-918E-4C1D-A2D4-54F1A909636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3E5F61-C079-43FD-A4EE-8CE493651998}"/>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5" name="Footer Placeholder 4">
            <a:extLst>
              <a:ext uri="{FF2B5EF4-FFF2-40B4-BE49-F238E27FC236}">
                <a16:creationId xmlns:a16="http://schemas.microsoft.com/office/drawing/2014/main" id="{AA435953-2EFB-4EB6-AEC0-EE759A90DC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8EE3D3-8FA5-4813-813F-D2076255BA56}"/>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542133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F43B4-CF2B-44C8-B249-7BD37F9134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208DE86-8094-4BCB-89A4-F893F853A4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F170BD-574A-4492-913C-76BB5B24AACB}"/>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5" name="Footer Placeholder 4">
            <a:extLst>
              <a:ext uri="{FF2B5EF4-FFF2-40B4-BE49-F238E27FC236}">
                <a16:creationId xmlns:a16="http://schemas.microsoft.com/office/drawing/2014/main" id="{F78792BB-6606-4F28-97C6-16C2958B9F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52D73-8AB4-4022-BF47-19D721CA3613}"/>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991230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CD4B8-41F7-4AAB-9FFE-4B085E42CF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5A39C7-65B7-4B3F-A531-C526AC346FD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D88155E-98F5-4F11-A59F-2DB45D7E6E4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94F6AA-24EC-45C6-B914-4A9518CE4EB8}"/>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6" name="Footer Placeholder 5">
            <a:extLst>
              <a:ext uri="{FF2B5EF4-FFF2-40B4-BE49-F238E27FC236}">
                <a16:creationId xmlns:a16="http://schemas.microsoft.com/office/drawing/2014/main" id="{807F1558-DE55-4590-A309-806F295826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2ACDAA-3E73-400A-85D3-BC67E7311073}"/>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4048044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54998-FBF7-4BFC-BED5-975BA177F9E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562F19-2769-4DDC-9832-247E2710EF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6DE0B7C-F561-4448-8480-D7E43D4053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ED2FFB3-BBF8-4B2B-BB21-F15A779EB2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02532D-F8E9-4990-8285-5A2A3F4EE65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BE0BAA-2F79-4487-8DD3-800A1521C27C}"/>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8" name="Footer Placeholder 7">
            <a:extLst>
              <a:ext uri="{FF2B5EF4-FFF2-40B4-BE49-F238E27FC236}">
                <a16:creationId xmlns:a16="http://schemas.microsoft.com/office/drawing/2014/main" id="{69946D50-DB7B-46F0-9793-BC24EE78EF7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2798DF9-0082-4B6C-8FF4-3FBEAE03BE86}"/>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1866009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B96E9-8E50-4BFC-B784-8D2FD76B44A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BF62625-ADD3-4D54-A824-2BAA9D77B091}"/>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4" name="Footer Placeholder 3">
            <a:extLst>
              <a:ext uri="{FF2B5EF4-FFF2-40B4-BE49-F238E27FC236}">
                <a16:creationId xmlns:a16="http://schemas.microsoft.com/office/drawing/2014/main" id="{03602B4E-9CBE-4A80-834F-8A7DE4D799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2322A81-779D-4D85-9E01-5277C10819D3}"/>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3192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04F2C6-EBC6-4B69-B45D-9FE65F88E9FE}"/>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3" name="Footer Placeholder 2">
            <a:extLst>
              <a:ext uri="{FF2B5EF4-FFF2-40B4-BE49-F238E27FC236}">
                <a16:creationId xmlns:a16="http://schemas.microsoft.com/office/drawing/2014/main" id="{18FAB0FC-56D7-4A5E-BD7C-82B39B67D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427D49-5905-4648-BBCF-F49D78140C62}"/>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2758832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E5E87-0C3B-4389-8840-E22F8C2CF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0A776E-7A3E-4744-9500-C74B24713B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E9BCD38-0C7A-4592-B727-32942339BF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7282BB-E240-4624-8481-AF9DD858D6C4}"/>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6" name="Footer Placeholder 5">
            <a:extLst>
              <a:ext uri="{FF2B5EF4-FFF2-40B4-BE49-F238E27FC236}">
                <a16:creationId xmlns:a16="http://schemas.microsoft.com/office/drawing/2014/main" id="{A610BED0-F6F5-46CD-A2F1-D9DBCD580D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18039D-241A-41C9-BCD0-18ACD3DA547D}"/>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18492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E54D2-29DE-4C2E-96DA-41368FEAD5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31C8381-D781-4FF6-991A-35975802A2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B050443-D0CC-4B07-8B3B-979267FA74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EF56B3-1085-43AD-838C-0E2E0B5C9A0C}"/>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6" name="Footer Placeholder 5">
            <a:extLst>
              <a:ext uri="{FF2B5EF4-FFF2-40B4-BE49-F238E27FC236}">
                <a16:creationId xmlns:a16="http://schemas.microsoft.com/office/drawing/2014/main" id="{AEC678DC-EAC4-4962-BD69-F637A733EC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BE13A2-A356-4C6E-82C2-AD20C66AE52C}"/>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1938333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07069-E8A5-4C6F-AF0A-FA7F3EF31F6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2475C2-85EB-4047-89C0-2B922A820E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23626C-8B48-4BA5-9FDD-3A188E3A3D33}"/>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5" name="Footer Placeholder 4">
            <a:extLst>
              <a:ext uri="{FF2B5EF4-FFF2-40B4-BE49-F238E27FC236}">
                <a16:creationId xmlns:a16="http://schemas.microsoft.com/office/drawing/2014/main" id="{71A50C18-AEBF-406F-9192-AECDB967B3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470194-72FE-4D5D-8C3A-934B88FC5382}"/>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159511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F44876-1D30-4DAD-ABD9-822C19BD836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BA82D2-1ED0-45E3-BF49-B0398EEF3D3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5BE4D0-A61F-4035-B509-B8353CDE431C}"/>
              </a:ext>
            </a:extLst>
          </p:cNvPr>
          <p:cNvSpPr>
            <a:spLocks noGrp="1"/>
          </p:cNvSpPr>
          <p:nvPr>
            <p:ph type="dt" sz="half" idx="10"/>
          </p:nvPr>
        </p:nvSpPr>
        <p:spPr/>
        <p:txBody>
          <a:bodyPr/>
          <a:lstStyle/>
          <a:p>
            <a:fld id="{B3ED174A-0BA0-454A-8C60-27CF29554193}" type="datetimeFigureOut">
              <a:rPr lang="en-GB" smtClean="0"/>
              <a:t>27/09/2022</a:t>
            </a:fld>
            <a:endParaRPr lang="en-GB"/>
          </a:p>
        </p:txBody>
      </p:sp>
      <p:sp>
        <p:nvSpPr>
          <p:cNvPr id="5" name="Footer Placeholder 4">
            <a:extLst>
              <a:ext uri="{FF2B5EF4-FFF2-40B4-BE49-F238E27FC236}">
                <a16:creationId xmlns:a16="http://schemas.microsoft.com/office/drawing/2014/main" id="{3EE2BDCD-D69E-4DEC-B7C0-871FE74344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38AC97-DDA2-457A-8397-2BF644C44474}"/>
              </a:ext>
            </a:extLst>
          </p:cNvPr>
          <p:cNvSpPr>
            <a:spLocks noGrp="1"/>
          </p:cNvSpPr>
          <p:nvPr>
            <p:ph type="sldNum" sz="quarter" idx="12"/>
          </p:nvPr>
        </p:nvSpPr>
        <p:spPr/>
        <p:txBody>
          <a:bodyPr/>
          <a:lstStyle/>
          <a:p>
            <a:fld id="{0142F8BB-FAE8-4B43-8E41-54C1B70C1108}" type="slidenum">
              <a:rPr lang="en-GB" smtClean="0"/>
              <a:t>‹#›</a:t>
            </a:fld>
            <a:endParaRPr lang="en-GB"/>
          </a:p>
        </p:txBody>
      </p:sp>
    </p:spTree>
    <p:extLst>
      <p:ext uri="{BB962C8B-B14F-4D97-AF65-F5344CB8AC3E}">
        <p14:creationId xmlns:p14="http://schemas.microsoft.com/office/powerpoint/2010/main" val="3401884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Freeform 13">
            <a:extLst>
              <a:ext uri="{FF2B5EF4-FFF2-40B4-BE49-F238E27FC236}">
                <a16:creationId xmlns:a16="http://schemas.microsoft.com/office/drawing/2014/main" id="{FCE00AC6-1AA1-42D9-83DD-4C308C3F9322}"/>
              </a:ext>
            </a:extLst>
          </p:cNvPr>
          <p:cNvSpPr/>
          <p:nvPr userDrawn="1"/>
        </p:nvSpPr>
        <p:spPr>
          <a:xfrm>
            <a:off x="4000500" y="1087403"/>
            <a:ext cx="8191500" cy="5770597"/>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cxnSp>
        <p:nvCxnSpPr>
          <p:cNvPr id="12" name="Straight Connector 11">
            <a:extLst>
              <a:ext uri="{FF2B5EF4-FFF2-40B4-BE49-F238E27FC236}">
                <a16:creationId xmlns:a16="http://schemas.microsoft.com/office/drawing/2014/main" id="{5319A315-F756-49EC-8181-0EC3F0A37B09}"/>
              </a:ext>
            </a:extLst>
          </p:cNvPr>
          <p:cNvCxnSpPr>
            <a:cxnSpLocks/>
          </p:cNvCxnSpPr>
          <p:nvPr userDrawn="1"/>
        </p:nvCxnSpPr>
        <p:spPr>
          <a:xfrm>
            <a:off x="406241" y="183933"/>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560F3E26-F530-48F5-983F-9DCFF41D4F39}"/>
              </a:ext>
            </a:extLst>
          </p:cNvPr>
          <p:cNvSpPr/>
          <p:nvPr userDrawn="1"/>
        </p:nvSpPr>
        <p:spPr>
          <a:xfrm>
            <a:off x="5292348" y="1"/>
            <a:ext cx="2279742" cy="1267785"/>
          </a:xfrm>
          <a:custGeom>
            <a:avLst/>
            <a:gdLst>
              <a:gd name="connsiteX0" fmla="*/ 0 w 2279742"/>
              <a:gd name="connsiteY0" fmla="*/ 0 h 1267785"/>
              <a:gd name="connsiteX1" fmla="*/ 138700 w 2279742"/>
              <a:gd name="connsiteY1" fmla="*/ 0 h 1267785"/>
              <a:gd name="connsiteX2" fmla="*/ 138700 w 2279742"/>
              <a:gd name="connsiteY2" fmla="*/ 1078193 h 1267785"/>
              <a:gd name="connsiteX3" fmla="*/ 2002733 w 2279742"/>
              <a:gd name="connsiteY3" fmla="*/ 0 h 1267785"/>
              <a:gd name="connsiteX4" fmla="*/ 2279742 w 2279742"/>
              <a:gd name="connsiteY4" fmla="*/ 0 h 1267785"/>
              <a:gd name="connsiteX5" fmla="*/ 104026 w 2279742"/>
              <a:gd name="connsiteY5" fmla="*/ 1258503 h 1267785"/>
              <a:gd name="connsiteX6" fmla="*/ 69351 w 2279742"/>
              <a:gd name="connsiteY6" fmla="*/ 1267785 h 1267785"/>
              <a:gd name="connsiteX7" fmla="*/ 0 w 2279742"/>
              <a:gd name="connsiteY7" fmla="*/ 1198436 h 12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9742" h="1267785">
                <a:moveTo>
                  <a:pt x="0" y="0"/>
                </a:moveTo>
                <a:lnTo>
                  <a:pt x="138700" y="0"/>
                </a:lnTo>
                <a:lnTo>
                  <a:pt x="138700" y="1078193"/>
                </a:lnTo>
                <a:lnTo>
                  <a:pt x="2002733" y="0"/>
                </a:lnTo>
                <a:lnTo>
                  <a:pt x="2279742" y="0"/>
                </a:lnTo>
                <a:lnTo>
                  <a:pt x="104026" y="1258503"/>
                </a:lnTo>
                <a:cubicBezTo>
                  <a:pt x="93484" y="1264595"/>
                  <a:pt x="81523" y="1267796"/>
                  <a:pt x="69351" y="1267785"/>
                </a:cubicBezTo>
                <a:cubicBezTo>
                  <a:pt x="31049" y="1267785"/>
                  <a:pt x="0" y="1236737"/>
                  <a:pt x="0" y="1198436"/>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5C97701E-DAF9-4174-AA91-DA203CD27D6A}"/>
              </a:ext>
            </a:extLst>
          </p:cNvPr>
          <p:cNvSpPr/>
          <p:nvPr userDrawn="1"/>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4F765374-1A4B-41DC-9E75-A95A6C655328}"/>
              </a:ext>
            </a:extLst>
          </p:cNvPr>
          <p:cNvSpPr/>
          <p:nvPr userDrawn="1"/>
        </p:nvSpPr>
        <p:spPr>
          <a:xfrm>
            <a:off x="1569044" y="514898"/>
            <a:ext cx="2393351" cy="232842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7618DB8E-B14E-42E2-B454-6F4F36A8A9D9}"/>
              </a:ext>
            </a:extLst>
          </p:cNvPr>
          <p:cNvSpPr/>
          <p:nvPr userDrawn="1"/>
        </p:nvSpPr>
        <p:spPr>
          <a:xfrm flipH="1">
            <a:off x="0" y="2949740"/>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97666F55-03F1-4D18-9653-0F360E127A7E}"/>
              </a:ext>
            </a:extLst>
          </p:cNvPr>
          <p:cNvSpPr/>
          <p:nvPr userDrawn="1"/>
        </p:nvSpPr>
        <p:spPr>
          <a:xfrm rot="16200000">
            <a:off x="1539683" y="4203427"/>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5093208" y="2743200"/>
            <a:ext cx="6592824" cy="2386584"/>
          </a:xfrm>
        </p:spPr>
        <p:txBody>
          <a:bodyPr anchor="b"/>
          <a:lstStyle>
            <a:lvl1pPr algn="r">
              <a:defRPr sz="6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5093208" y="5221224"/>
            <a:ext cx="6592824" cy="996696"/>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607471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10" name="Freeform 13">
            <a:extLst>
              <a:ext uri="{FF2B5EF4-FFF2-40B4-BE49-F238E27FC236}">
                <a16:creationId xmlns:a16="http://schemas.microsoft.com/office/drawing/2014/main" id="{FCE00AC6-1AA1-42D9-83DD-4C308C3F9322}"/>
              </a:ext>
            </a:extLst>
          </p:cNvPr>
          <p:cNvSpPr/>
          <p:nvPr userDrawn="1"/>
        </p:nvSpPr>
        <p:spPr>
          <a:xfrm>
            <a:off x="4000500" y="1087403"/>
            <a:ext cx="8191500" cy="5770597"/>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cxnSp>
        <p:nvCxnSpPr>
          <p:cNvPr id="12" name="Straight Connector 11">
            <a:extLst>
              <a:ext uri="{FF2B5EF4-FFF2-40B4-BE49-F238E27FC236}">
                <a16:creationId xmlns:a16="http://schemas.microsoft.com/office/drawing/2014/main" id="{5319A315-F756-49EC-8181-0EC3F0A37B09}"/>
              </a:ext>
            </a:extLst>
          </p:cNvPr>
          <p:cNvCxnSpPr>
            <a:cxnSpLocks/>
          </p:cNvCxnSpPr>
          <p:nvPr userDrawn="1"/>
        </p:nvCxnSpPr>
        <p:spPr>
          <a:xfrm>
            <a:off x="406241" y="183933"/>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560F3E26-F530-48F5-983F-9DCFF41D4F39}"/>
              </a:ext>
            </a:extLst>
          </p:cNvPr>
          <p:cNvSpPr/>
          <p:nvPr userDrawn="1"/>
        </p:nvSpPr>
        <p:spPr>
          <a:xfrm>
            <a:off x="5292348" y="1"/>
            <a:ext cx="2279742" cy="1267785"/>
          </a:xfrm>
          <a:custGeom>
            <a:avLst/>
            <a:gdLst>
              <a:gd name="connsiteX0" fmla="*/ 0 w 2279742"/>
              <a:gd name="connsiteY0" fmla="*/ 0 h 1267785"/>
              <a:gd name="connsiteX1" fmla="*/ 138700 w 2279742"/>
              <a:gd name="connsiteY1" fmla="*/ 0 h 1267785"/>
              <a:gd name="connsiteX2" fmla="*/ 138700 w 2279742"/>
              <a:gd name="connsiteY2" fmla="*/ 1078193 h 1267785"/>
              <a:gd name="connsiteX3" fmla="*/ 2002733 w 2279742"/>
              <a:gd name="connsiteY3" fmla="*/ 0 h 1267785"/>
              <a:gd name="connsiteX4" fmla="*/ 2279742 w 2279742"/>
              <a:gd name="connsiteY4" fmla="*/ 0 h 1267785"/>
              <a:gd name="connsiteX5" fmla="*/ 104026 w 2279742"/>
              <a:gd name="connsiteY5" fmla="*/ 1258503 h 1267785"/>
              <a:gd name="connsiteX6" fmla="*/ 69351 w 2279742"/>
              <a:gd name="connsiteY6" fmla="*/ 1267785 h 1267785"/>
              <a:gd name="connsiteX7" fmla="*/ 0 w 2279742"/>
              <a:gd name="connsiteY7" fmla="*/ 1198436 h 12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9742" h="1267785">
                <a:moveTo>
                  <a:pt x="0" y="0"/>
                </a:moveTo>
                <a:lnTo>
                  <a:pt x="138700" y="0"/>
                </a:lnTo>
                <a:lnTo>
                  <a:pt x="138700" y="1078193"/>
                </a:lnTo>
                <a:lnTo>
                  <a:pt x="2002733" y="0"/>
                </a:lnTo>
                <a:lnTo>
                  <a:pt x="2279742" y="0"/>
                </a:lnTo>
                <a:lnTo>
                  <a:pt x="104026" y="1258503"/>
                </a:lnTo>
                <a:cubicBezTo>
                  <a:pt x="93484" y="1264595"/>
                  <a:pt x="81523" y="1267796"/>
                  <a:pt x="69351" y="1267785"/>
                </a:cubicBezTo>
                <a:cubicBezTo>
                  <a:pt x="31049" y="1267785"/>
                  <a:pt x="0" y="1236737"/>
                  <a:pt x="0" y="1198436"/>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5C97701E-DAF9-4174-AA91-DA203CD27D6A}"/>
              </a:ext>
            </a:extLst>
          </p:cNvPr>
          <p:cNvSpPr/>
          <p:nvPr userDrawn="1"/>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4F765374-1A4B-41DC-9E75-A95A6C655328}"/>
              </a:ext>
            </a:extLst>
          </p:cNvPr>
          <p:cNvSpPr/>
          <p:nvPr userDrawn="1"/>
        </p:nvSpPr>
        <p:spPr>
          <a:xfrm>
            <a:off x="1569044" y="514898"/>
            <a:ext cx="2393351" cy="232842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7618DB8E-B14E-42E2-B454-6F4F36A8A9D9}"/>
              </a:ext>
            </a:extLst>
          </p:cNvPr>
          <p:cNvSpPr/>
          <p:nvPr userDrawn="1"/>
        </p:nvSpPr>
        <p:spPr>
          <a:xfrm flipH="1">
            <a:off x="0" y="2949740"/>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97666F55-03F1-4D18-9653-0F360E127A7E}"/>
              </a:ext>
            </a:extLst>
          </p:cNvPr>
          <p:cNvSpPr/>
          <p:nvPr userDrawn="1"/>
        </p:nvSpPr>
        <p:spPr>
          <a:xfrm rot="16200000">
            <a:off x="1539683" y="4203427"/>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5093208" y="2743200"/>
            <a:ext cx="6592824" cy="2386584"/>
          </a:xfrm>
        </p:spPr>
        <p:txBody>
          <a:bodyPr anchor="b"/>
          <a:lstStyle>
            <a:lvl1pPr algn="r">
              <a:defRPr sz="6000">
                <a:solidFill>
                  <a:schemeClr val="bg1"/>
                </a:solidFill>
                <a:latin typeface="Comic Sans MS" panose="030F0702030302020204" pitchFamily="66" charset="0"/>
              </a:defRPr>
            </a:lvl1pPr>
          </a:lstStyle>
          <a:p>
            <a:r>
              <a:rPr lang="en-US" dirty="0"/>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5093208" y="5221224"/>
            <a:ext cx="6592824" cy="996696"/>
          </a:xfrm>
        </p:spPr>
        <p:txBody>
          <a:bodyPr/>
          <a:lstStyle>
            <a:lvl1pPr marL="0" indent="0" algn="r">
              <a:buNone/>
              <a:defRPr sz="2400">
                <a:solidFill>
                  <a:schemeClr val="bg1"/>
                </a:solidFill>
                <a:latin typeface="Comic Sans MS" panose="030F0702030302020204" pitchFamily="66"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3073661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with 2 medium pictures">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FAA9DFF3-1B49-48A9-BF8A-57DD7D07CFAF}"/>
              </a:ext>
            </a:extLst>
          </p:cNvPr>
          <p:cNvSpPr>
            <a:spLocks noGrp="1"/>
          </p:cNvSpPr>
          <p:nvPr>
            <p:ph type="pic" sz="quarter" idx="14"/>
          </p:nvPr>
        </p:nvSpPr>
        <p:spPr>
          <a:xfrm>
            <a:off x="7901259" y="2727729"/>
            <a:ext cx="4290740" cy="4130271"/>
          </a:xfrm>
          <a:custGeom>
            <a:avLst/>
            <a:gdLst>
              <a:gd name="connsiteX0" fmla="*/ 2503809 w 4290740"/>
              <a:gd name="connsiteY0" fmla="*/ 0 h 4130271"/>
              <a:gd name="connsiteX1" fmla="*/ 4198398 w 4290740"/>
              <a:gd name="connsiteY1" fmla="*/ 660580 h 4130271"/>
              <a:gd name="connsiteX2" fmla="*/ 4290740 w 4290740"/>
              <a:gd name="connsiteY2" fmla="*/ 751285 h 4130271"/>
              <a:gd name="connsiteX3" fmla="*/ 4290740 w 4290740"/>
              <a:gd name="connsiteY3" fmla="*/ 4130271 h 4130271"/>
              <a:gd name="connsiteX4" fmla="*/ 604508 w 4290740"/>
              <a:gd name="connsiteY4" fmla="*/ 4130271 h 4130271"/>
              <a:gd name="connsiteX5" fmla="*/ 461940 w 4290740"/>
              <a:gd name="connsiteY5" fmla="*/ 3953232 h 4130271"/>
              <a:gd name="connsiteX6" fmla="*/ 0 w 4290740"/>
              <a:gd name="connsiteY6" fmla="*/ 2503809 h 4130271"/>
              <a:gd name="connsiteX7" fmla="*/ 2503809 w 4290740"/>
              <a:gd name="connsiteY7" fmla="*/ 0 h 4130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90740" h="4130271">
                <a:moveTo>
                  <a:pt x="2503809" y="0"/>
                </a:moveTo>
                <a:cubicBezTo>
                  <a:pt x="3157405" y="0"/>
                  <a:pt x="3752509" y="250434"/>
                  <a:pt x="4198398" y="660580"/>
                </a:cubicBezTo>
                <a:lnTo>
                  <a:pt x="4290740" y="751285"/>
                </a:lnTo>
                <a:lnTo>
                  <a:pt x="4290740" y="4130271"/>
                </a:lnTo>
                <a:lnTo>
                  <a:pt x="604508" y="4130271"/>
                </a:lnTo>
                <a:lnTo>
                  <a:pt x="461940" y="3953232"/>
                </a:lnTo>
                <a:cubicBezTo>
                  <a:pt x="171051" y="3544183"/>
                  <a:pt x="0" y="3043971"/>
                  <a:pt x="0" y="2503809"/>
                </a:cubicBezTo>
                <a:cubicBezTo>
                  <a:pt x="0" y="1120992"/>
                  <a:pt x="1120992" y="0"/>
                  <a:pt x="2503809" y="0"/>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21" name="Picture Placeholder 20">
            <a:extLst>
              <a:ext uri="{FF2B5EF4-FFF2-40B4-BE49-F238E27FC236}">
                <a16:creationId xmlns:a16="http://schemas.microsoft.com/office/drawing/2014/main" id="{5CFEFC13-B998-4A6F-A7ED-411E266D288C}"/>
              </a:ext>
            </a:extLst>
          </p:cNvPr>
          <p:cNvSpPr>
            <a:spLocks noGrp="1"/>
          </p:cNvSpPr>
          <p:nvPr>
            <p:ph type="pic" sz="quarter" idx="13"/>
          </p:nvPr>
        </p:nvSpPr>
        <p:spPr>
          <a:xfrm>
            <a:off x="6261609" y="0"/>
            <a:ext cx="3519311" cy="3007909"/>
          </a:xfrm>
          <a:custGeom>
            <a:avLst/>
            <a:gdLst>
              <a:gd name="connsiteX0" fmla="*/ 519779 w 3519311"/>
              <a:gd name="connsiteY0" fmla="*/ 0 h 3007909"/>
              <a:gd name="connsiteX1" fmla="*/ 2999531 w 3519311"/>
              <a:gd name="connsiteY1" fmla="*/ 0 h 3007909"/>
              <a:gd name="connsiteX2" fmla="*/ 3003920 w 3519311"/>
              <a:gd name="connsiteY2" fmla="*/ 3989 h 3007909"/>
              <a:gd name="connsiteX3" fmla="*/ 3519311 w 3519311"/>
              <a:gd name="connsiteY3" fmla="*/ 1248253 h 3007909"/>
              <a:gd name="connsiteX4" fmla="*/ 1759655 w 3519311"/>
              <a:gd name="connsiteY4" fmla="*/ 3007909 h 3007909"/>
              <a:gd name="connsiteX5" fmla="*/ 9084 w 3519311"/>
              <a:gd name="connsiteY5" fmla="*/ 1428168 h 3007909"/>
              <a:gd name="connsiteX6" fmla="*/ 0 w 3519311"/>
              <a:gd name="connsiteY6" fmla="*/ 1248273 h 3007909"/>
              <a:gd name="connsiteX7" fmla="*/ 0 w 3519311"/>
              <a:gd name="connsiteY7" fmla="*/ 1248233 h 3007909"/>
              <a:gd name="connsiteX8" fmla="*/ 9084 w 3519311"/>
              <a:gd name="connsiteY8" fmla="*/ 1068339 h 3007909"/>
              <a:gd name="connsiteX9" fmla="*/ 515391 w 3519311"/>
              <a:gd name="connsiteY9" fmla="*/ 3989 h 3007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19311" h="3007909">
                <a:moveTo>
                  <a:pt x="519779" y="0"/>
                </a:moveTo>
                <a:lnTo>
                  <a:pt x="2999531" y="0"/>
                </a:lnTo>
                <a:lnTo>
                  <a:pt x="3003920" y="3989"/>
                </a:lnTo>
                <a:cubicBezTo>
                  <a:pt x="3322355" y="322424"/>
                  <a:pt x="3519311" y="762338"/>
                  <a:pt x="3519311" y="1248253"/>
                </a:cubicBezTo>
                <a:cubicBezTo>
                  <a:pt x="3519311" y="2220084"/>
                  <a:pt x="2731486" y="3007909"/>
                  <a:pt x="1759655" y="3007909"/>
                </a:cubicBezTo>
                <a:cubicBezTo>
                  <a:pt x="848565" y="3007909"/>
                  <a:pt x="99196" y="2315485"/>
                  <a:pt x="9084" y="1428168"/>
                </a:cubicBezTo>
                <a:lnTo>
                  <a:pt x="0" y="1248273"/>
                </a:lnTo>
                <a:lnTo>
                  <a:pt x="0" y="1248233"/>
                </a:lnTo>
                <a:lnTo>
                  <a:pt x="9084" y="1068339"/>
                </a:lnTo>
                <a:cubicBezTo>
                  <a:pt x="51137" y="654258"/>
                  <a:pt x="236761" y="282620"/>
                  <a:pt x="515391" y="3989"/>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10" name="Oval 9">
            <a:extLst>
              <a:ext uri="{FF2B5EF4-FFF2-40B4-BE49-F238E27FC236}">
                <a16:creationId xmlns:a16="http://schemas.microsoft.com/office/drawing/2014/main" id="{B7BFFB5A-A05C-4B0C-905C-5884361304B2}"/>
              </a:ext>
            </a:extLst>
          </p:cNvPr>
          <p:cNvSpPr/>
          <p:nvPr userDrawn="1"/>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Arc 11">
            <a:extLst>
              <a:ext uri="{FF2B5EF4-FFF2-40B4-BE49-F238E27FC236}">
                <a16:creationId xmlns:a16="http://schemas.microsoft.com/office/drawing/2014/main" id="{9F33AC6C-4807-4785-AE9F-84BFEEDA9F7E}"/>
              </a:ext>
            </a:extLst>
          </p:cNvPr>
          <p:cNvSpPr/>
          <p:nvPr userDrawn="1"/>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a:xfrm>
            <a:off x="841248" y="365760"/>
            <a:ext cx="5120640" cy="1325880"/>
          </a:xfrm>
        </p:spPr>
        <p:txBody>
          <a:bodyPr/>
          <a:lstStyle>
            <a:lvl1pPr>
              <a:defRPr>
                <a:latin typeface="Comic Sans MS" panose="030F0702030302020204" pitchFamily="66" charset="0"/>
              </a:defRPr>
            </a:lvl1pPr>
          </a:lstStyle>
          <a:p>
            <a:r>
              <a:rPr lang="en-US" dirty="0"/>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lvl1pPr>
              <a:defRPr>
                <a:latin typeface="+mn-lt"/>
              </a:defRPr>
            </a:lvl1pPr>
          </a:lstStyle>
          <a:p>
            <a:pPr>
              <a:defRPr/>
            </a:pPr>
            <a:r>
              <a:rPr lang="en-US" dirty="0">
                <a:solidFill>
                  <a:prstClr val="black">
                    <a:tint val="75000"/>
                  </a:prstClr>
                </a:solidFill>
              </a:rPr>
              <a:t>9/3/20XX</a:t>
            </a:r>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lvl1pPr>
              <a:defRPr>
                <a:latin typeface="+mn-lt"/>
              </a:defRPr>
            </a:lvl1pPr>
          </a:lstStyle>
          <a:p>
            <a:pPr>
              <a:defRPr/>
            </a:pPr>
            <a:r>
              <a:rPr lang="en-US" dirty="0">
                <a:solidFill>
                  <a:prstClr val="black">
                    <a:tint val="75000"/>
                  </a:prstClr>
                </a:solidFill>
              </a:rPr>
              <a:t>Presentation Title</a:t>
            </a:r>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pPr>
                <a:defRPr/>
              </a:pPr>
              <a:t>‹#›</a:t>
            </a:fld>
            <a:endParaRPr lang="en-US" dirty="0">
              <a:solidFill>
                <a:prstClr val="black">
                  <a:tint val="75000"/>
                </a:prstClr>
              </a:solidFill>
            </a:endParaRPr>
          </a:p>
        </p:txBody>
      </p:sp>
      <p:sp>
        <p:nvSpPr>
          <p:cNvPr id="8" name="Content Placeholder 2">
            <a:extLst>
              <a:ext uri="{FF2B5EF4-FFF2-40B4-BE49-F238E27FC236}">
                <a16:creationId xmlns:a16="http://schemas.microsoft.com/office/drawing/2014/main" id="{4753B078-30BA-4AB9-A020-EE8D9404B69E}"/>
              </a:ext>
            </a:extLst>
          </p:cNvPr>
          <p:cNvSpPr>
            <a:spLocks noGrp="1"/>
          </p:cNvSpPr>
          <p:nvPr>
            <p:ph idx="1"/>
          </p:nvPr>
        </p:nvSpPr>
        <p:spPr>
          <a:xfrm>
            <a:off x="841248" y="1828800"/>
            <a:ext cx="5093208" cy="4352544"/>
          </a:xfrm>
        </p:spPr>
        <p:txBody>
          <a:bodyPr/>
          <a:lstStyle>
            <a:lvl1pPr marL="0" indent="0">
              <a:buNone/>
              <a:defRPr sz="2400">
                <a:latin typeface="Comic Sans MS" panose="030F0702030302020204" pitchFamily="66" charset="0"/>
              </a:defRPr>
            </a:lvl1pPr>
            <a:lvl2pPr marL="228600">
              <a:defRPr>
                <a:latin typeface="Comic Sans MS" panose="030F0702030302020204" pitchFamily="66" charset="0"/>
              </a:defRPr>
            </a:lvl2pPr>
            <a:lvl3pPr marL="457200">
              <a:defRPr>
                <a:latin typeface="Comic Sans MS" panose="030F0702030302020204" pitchFamily="66" charset="0"/>
              </a:defRPr>
            </a:lvl3pPr>
            <a:lvl4pPr marL="685800">
              <a:defRPr>
                <a:latin typeface="Comic Sans MS" panose="030F0702030302020204" pitchFamily="66" charset="0"/>
              </a:defRPr>
            </a:lvl4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8525944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slide with picture">
    <p:bg>
      <p:bgPr>
        <a:solidFill>
          <a:schemeClr val="tx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63E3FD7E-C80A-4707-A8E9-4134DF91F3FF}"/>
              </a:ext>
            </a:extLst>
          </p:cNvPr>
          <p:cNvSpPr>
            <a:spLocks noGrp="1"/>
          </p:cNvSpPr>
          <p:nvPr>
            <p:ph type="pic" sz="quarter" idx="10"/>
          </p:nvPr>
        </p:nvSpPr>
        <p:spPr>
          <a:xfrm>
            <a:off x="0" y="1"/>
            <a:ext cx="12192000" cy="6858000"/>
          </a:xfrm>
        </p:spPr>
        <p:txBody>
          <a:bodyPr/>
          <a:lstStyle>
            <a:lvl1pPr>
              <a:buNone/>
              <a:defRPr>
                <a:solidFill>
                  <a:schemeClr val="bg1"/>
                </a:solidFill>
              </a:defRPr>
            </a:lvl1pPr>
          </a:lstStyle>
          <a:p>
            <a:r>
              <a:rPr lang="en-US"/>
              <a:t>Click icon to add picture</a:t>
            </a:r>
            <a:endParaRPr lang="en-US" dirty="0"/>
          </a:p>
        </p:txBody>
      </p:sp>
      <p:sp>
        <p:nvSpPr>
          <p:cNvPr id="10" name="Title 9">
            <a:extLst>
              <a:ext uri="{FF2B5EF4-FFF2-40B4-BE49-F238E27FC236}">
                <a16:creationId xmlns:a16="http://schemas.microsoft.com/office/drawing/2014/main" id="{10EC23F5-CD2E-4207-A4E6-73BDFF74D868}"/>
              </a:ext>
            </a:extLst>
          </p:cNvPr>
          <p:cNvSpPr>
            <a:spLocks noGrp="1"/>
          </p:cNvSpPr>
          <p:nvPr>
            <p:ph type="title"/>
          </p:nvPr>
        </p:nvSpPr>
        <p:spPr>
          <a:xfrm>
            <a:off x="3111500" y="370600"/>
            <a:ext cx="5923842" cy="5923842"/>
          </a:xfrm>
          <a:custGeom>
            <a:avLst/>
            <a:gdLst>
              <a:gd name="connsiteX0" fmla="*/ 2961921 w 5923842"/>
              <a:gd name="connsiteY0" fmla="*/ 0 h 5923842"/>
              <a:gd name="connsiteX1" fmla="*/ 5923842 w 5923842"/>
              <a:gd name="connsiteY1" fmla="*/ 2961921 h 5923842"/>
              <a:gd name="connsiteX2" fmla="*/ 2961921 w 5923842"/>
              <a:gd name="connsiteY2" fmla="*/ 5923842 h 5923842"/>
              <a:gd name="connsiteX3" fmla="*/ 0 w 5923842"/>
              <a:gd name="connsiteY3" fmla="*/ 2961921 h 5923842"/>
              <a:gd name="connsiteX4" fmla="*/ 2961921 w 5923842"/>
              <a:gd name="connsiteY4" fmla="*/ 0 h 5923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23842" h="5923842">
                <a:moveTo>
                  <a:pt x="2961921" y="0"/>
                </a:moveTo>
                <a:cubicBezTo>
                  <a:pt x="4597745" y="0"/>
                  <a:pt x="5923842" y="1326097"/>
                  <a:pt x="5923842" y="2961921"/>
                </a:cubicBezTo>
                <a:cubicBezTo>
                  <a:pt x="5923842" y="4597745"/>
                  <a:pt x="4597745" y="5923842"/>
                  <a:pt x="2961921" y="5923842"/>
                </a:cubicBezTo>
                <a:cubicBezTo>
                  <a:pt x="1326097" y="5923842"/>
                  <a:pt x="0" y="4597745"/>
                  <a:pt x="0" y="2961921"/>
                </a:cubicBezTo>
                <a:cubicBezTo>
                  <a:pt x="0" y="1326097"/>
                  <a:pt x="1326097" y="0"/>
                  <a:pt x="2961921" y="0"/>
                </a:cubicBezTo>
                <a:close/>
              </a:path>
            </a:pathLst>
          </a:custGeom>
          <a:solidFill>
            <a:schemeClr val="bg1">
              <a:alpha val="95000"/>
            </a:schemeClr>
          </a:solidFill>
        </p:spPr>
        <p:txBody>
          <a:bodyPr wrap="square" lIns="457200" rIns="457200" bIns="2331720" anchor="b" anchorCtr="0">
            <a:noAutofit/>
          </a:bodyPr>
          <a:lstStyle>
            <a:lvl1pPr algn="ctr">
              <a:defRPr sz="4000">
                <a:solidFill>
                  <a:schemeClr val="tx1"/>
                </a:solidFill>
                <a:latin typeface="Comic Sans MS" panose="030F0702030302020204" pitchFamily="66"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3575304" y="4379976"/>
            <a:ext cx="5038344" cy="713232"/>
          </a:xfrm>
        </p:spPr>
        <p:txBody>
          <a:bodyPr/>
          <a:lstStyle>
            <a:lvl1pPr marL="0" indent="0" algn="ctr">
              <a:buNone/>
              <a:defRPr sz="2400">
                <a:solidFill>
                  <a:schemeClr val="tx1"/>
                </a:solidFill>
                <a:latin typeface="Comic Sans MS" panose="030F0702030302020204" pitchFamily="66"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1" name="Date Placeholder 10">
            <a:extLst>
              <a:ext uri="{FF2B5EF4-FFF2-40B4-BE49-F238E27FC236}">
                <a16:creationId xmlns:a16="http://schemas.microsoft.com/office/drawing/2014/main" id="{6B76FE53-FB67-4871-8485-71BAAFD7D1BF}"/>
              </a:ext>
            </a:extLst>
          </p:cNvPr>
          <p:cNvSpPr>
            <a:spLocks noGrp="1"/>
          </p:cNvSpPr>
          <p:nvPr>
            <p:ph type="dt" sz="half" idx="11"/>
          </p:nvPr>
        </p:nvSpPr>
        <p:spPr/>
        <p:txBody>
          <a:bodyPr/>
          <a:lstStyle>
            <a:lvl1pPr>
              <a:defRPr>
                <a:solidFill>
                  <a:schemeClr val="bg1"/>
                </a:solidFill>
                <a:latin typeface="+mn-lt"/>
              </a:defRPr>
            </a:lvl1pPr>
          </a:lstStyle>
          <a:p>
            <a:pPr>
              <a:defRPr/>
            </a:pPr>
            <a:r>
              <a:rPr lang="en-US" dirty="0"/>
              <a:t>9/3/20XX</a:t>
            </a:r>
          </a:p>
        </p:txBody>
      </p:sp>
      <p:sp>
        <p:nvSpPr>
          <p:cNvPr id="12" name="Footer Placeholder 11">
            <a:extLst>
              <a:ext uri="{FF2B5EF4-FFF2-40B4-BE49-F238E27FC236}">
                <a16:creationId xmlns:a16="http://schemas.microsoft.com/office/drawing/2014/main" id="{AD26FED4-1CE2-444B-A77E-EB3CB505AF19}"/>
              </a:ext>
            </a:extLst>
          </p:cNvPr>
          <p:cNvSpPr>
            <a:spLocks noGrp="1"/>
          </p:cNvSpPr>
          <p:nvPr>
            <p:ph type="ftr" sz="quarter" idx="12"/>
          </p:nvPr>
        </p:nvSpPr>
        <p:spPr/>
        <p:txBody>
          <a:bodyPr/>
          <a:lstStyle>
            <a:lvl1pPr>
              <a:defRPr>
                <a:solidFill>
                  <a:schemeClr val="bg1"/>
                </a:solidFill>
                <a:latin typeface="+mn-lt"/>
              </a:defRPr>
            </a:lvl1pPr>
          </a:lstStyle>
          <a:p>
            <a:pPr>
              <a:defRPr/>
            </a:pPr>
            <a:r>
              <a:rPr lang="en-US" dirty="0"/>
              <a:t>Presentation Title</a:t>
            </a:r>
          </a:p>
        </p:txBody>
      </p:sp>
      <p:sp>
        <p:nvSpPr>
          <p:cNvPr id="13" name="Slide Number Placeholder 12">
            <a:extLst>
              <a:ext uri="{FF2B5EF4-FFF2-40B4-BE49-F238E27FC236}">
                <a16:creationId xmlns:a16="http://schemas.microsoft.com/office/drawing/2014/main" id="{28FD25AA-10CC-48D8-9577-257871107B9A}"/>
              </a:ext>
            </a:extLst>
          </p:cNvPr>
          <p:cNvSpPr>
            <a:spLocks noGrp="1"/>
          </p:cNvSpPr>
          <p:nvPr>
            <p:ph type="sldNum" sz="quarter" idx="13"/>
          </p:nvPr>
        </p:nvSpPr>
        <p:spPr/>
        <p:txBody>
          <a:bodyPr/>
          <a:lstStyle>
            <a:lvl1pPr>
              <a:defRPr>
                <a:solidFill>
                  <a:schemeClr val="bg1"/>
                </a:solidFill>
                <a:latin typeface="+mn-lt"/>
              </a:defRPr>
            </a:lvl1pPr>
          </a:lstStyle>
          <a:p>
            <a:pPr>
              <a:defRPr/>
            </a:pPr>
            <a:fld id="{D76B855D-E9CC-4FF8-AD85-6CDC7B89A0DE}" type="slidenum">
              <a:rPr lang="en-US" smtClean="0"/>
              <a:pPr>
                <a:defRPr/>
              </a:pPr>
              <a:t>‹#›</a:t>
            </a:fld>
            <a:endParaRPr lang="en-US" dirty="0"/>
          </a:p>
        </p:txBody>
      </p:sp>
    </p:spTree>
    <p:extLst>
      <p:ext uri="{BB962C8B-B14F-4D97-AF65-F5344CB8AC3E}">
        <p14:creationId xmlns:p14="http://schemas.microsoft.com/office/powerpoint/2010/main" val="35334905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2 small pictures">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5A614E3F-4FB2-4152-A59C-941C908D7B05}"/>
              </a:ext>
            </a:extLst>
          </p:cNvPr>
          <p:cNvSpPr>
            <a:spLocks noGrp="1"/>
          </p:cNvSpPr>
          <p:nvPr>
            <p:ph type="pic" sz="quarter" idx="13"/>
          </p:nvPr>
        </p:nvSpPr>
        <p:spPr>
          <a:xfrm>
            <a:off x="7200479" y="1150210"/>
            <a:ext cx="2207046" cy="2204178"/>
          </a:xfrm>
          <a:custGeom>
            <a:avLst/>
            <a:gdLst>
              <a:gd name="connsiteX0" fmla="*/ 1098749 w 2207046"/>
              <a:gd name="connsiteY0" fmla="*/ 0 h 2204178"/>
              <a:gd name="connsiteX1" fmla="*/ 2201707 w 2207046"/>
              <a:gd name="connsiteY1" fmla="*/ 995326 h 2204178"/>
              <a:gd name="connsiteX2" fmla="*/ 2207046 w 2207046"/>
              <a:gd name="connsiteY2" fmla="*/ 1101058 h 2204178"/>
              <a:gd name="connsiteX3" fmla="*/ 2207046 w 2207046"/>
              <a:gd name="connsiteY3" fmla="*/ 1116306 h 2204178"/>
              <a:gd name="connsiteX4" fmla="*/ 2201707 w 2207046"/>
              <a:gd name="connsiteY4" fmla="*/ 1222039 h 2204178"/>
              <a:gd name="connsiteX5" fmla="*/ 1322187 w 2207046"/>
              <a:gd name="connsiteY5" fmla="*/ 2194840 h 2204178"/>
              <a:gd name="connsiteX6" fmla="*/ 1260999 w 2207046"/>
              <a:gd name="connsiteY6" fmla="*/ 2204178 h 2204178"/>
              <a:gd name="connsiteX7" fmla="*/ 936500 w 2207046"/>
              <a:gd name="connsiteY7" fmla="*/ 2204178 h 2204178"/>
              <a:gd name="connsiteX8" fmla="*/ 875311 w 2207046"/>
              <a:gd name="connsiteY8" fmla="*/ 2194840 h 2204178"/>
              <a:gd name="connsiteX9" fmla="*/ 12592 w 2207046"/>
              <a:gd name="connsiteY9" fmla="*/ 1332120 h 2204178"/>
              <a:gd name="connsiteX10" fmla="*/ 0 w 2207046"/>
              <a:gd name="connsiteY10" fmla="*/ 1249617 h 2204178"/>
              <a:gd name="connsiteX11" fmla="*/ 0 w 2207046"/>
              <a:gd name="connsiteY11" fmla="*/ 967747 h 2204178"/>
              <a:gd name="connsiteX12" fmla="*/ 12592 w 2207046"/>
              <a:gd name="connsiteY12" fmla="*/ 885244 h 2204178"/>
              <a:gd name="connsiteX13" fmla="*/ 1098749 w 2207046"/>
              <a:gd name="connsiteY13" fmla="*/ 0 h 2204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207046" h="2204178">
                <a:moveTo>
                  <a:pt x="1098749" y="0"/>
                </a:moveTo>
                <a:cubicBezTo>
                  <a:pt x="1672788" y="0"/>
                  <a:pt x="2144931" y="436266"/>
                  <a:pt x="2201707" y="995326"/>
                </a:cubicBezTo>
                <a:lnTo>
                  <a:pt x="2207046" y="1101058"/>
                </a:lnTo>
                <a:lnTo>
                  <a:pt x="2207046" y="1116306"/>
                </a:lnTo>
                <a:lnTo>
                  <a:pt x="2201707" y="1222039"/>
                </a:lnTo>
                <a:cubicBezTo>
                  <a:pt x="2152501" y="1706557"/>
                  <a:pt x="1791308" y="2098844"/>
                  <a:pt x="1322187" y="2194840"/>
                </a:cubicBezTo>
                <a:lnTo>
                  <a:pt x="1260999" y="2204178"/>
                </a:lnTo>
                <a:lnTo>
                  <a:pt x="936500" y="2204178"/>
                </a:lnTo>
                <a:lnTo>
                  <a:pt x="875311" y="2194840"/>
                </a:lnTo>
                <a:cubicBezTo>
                  <a:pt x="442276" y="2106228"/>
                  <a:pt x="101204" y="1765156"/>
                  <a:pt x="12592" y="1332120"/>
                </a:cubicBezTo>
                <a:lnTo>
                  <a:pt x="0" y="1249617"/>
                </a:lnTo>
                <a:lnTo>
                  <a:pt x="0" y="967747"/>
                </a:lnTo>
                <a:lnTo>
                  <a:pt x="12592" y="885244"/>
                </a:lnTo>
                <a:cubicBezTo>
                  <a:pt x="115972" y="380036"/>
                  <a:pt x="562980" y="0"/>
                  <a:pt x="1098749" y="0"/>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21" name="Picture Placeholder 20">
            <a:extLst>
              <a:ext uri="{FF2B5EF4-FFF2-40B4-BE49-F238E27FC236}">
                <a16:creationId xmlns:a16="http://schemas.microsoft.com/office/drawing/2014/main" id="{8A1F486A-F545-4642-B1CB-5356704413D3}"/>
              </a:ext>
            </a:extLst>
          </p:cNvPr>
          <p:cNvSpPr>
            <a:spLocks noGrp="1"/>
          </p:cNvSpPr>
          <p:nvPr>
            <p:ph type="pic" sz="quarter" idx="14"/>
          </p:nvPr>
        </p:nvSpPr>
        <p:spPr>
          <a:xfrm>
            <a:off x="8444632" y="2579683"/>
            <a:ext cx="3096807" cy="3096807"/>
          </a:xfrm>
          <a:custGeom>
            <a:avLst/>
            <a:gdLst>
              <a:gd name="connsiteX0" fmla="*/ 1548404 w 3096807"/>
              <a:gd name="connsiteY0" fmla="*/ 0 h 3096807"/>
              <a:gd name="connsiteX1" fmla="*/ 3096807 w 3096807"/>
              <a:gd name="connsiteY1" fmla="*/ 1548404 h 3096807"/>
              <a:gd name="connsiteX2" fmla="*/ 1548404 w 3096807"/>
              <a:gd name="connsiteY2" fmla="*/ 3096807 h 3096807"/>
              <a:gd name="connsiteX3" fmla="*/ 0 w 3096807"/>
              <a:gd name="connsiteY3" fmla="*/ 1548404 h 3096807"/>
              <a:gd name="connsiteX4" fmla="*/ 1548404 w 3096807"/>
              <a:gd name="connsiteY4" fmla="*/ 0 h 309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6807" h="3096807">
                <a:moveTo>
                  <a:pt x="1548404" y="0"/>
                </a:moveTo>
                <a:cubicBezTo>
                  <a:pt x="2403564" y="0"/>
                  <a:pt x="3096807" y="693243"/>
                  <a:pt x="3096807" y="1548404"/>
                </a:cubicBezTo>
                <a:cubicBezTo>
                  <a:pt x="3096807" y="2403564"/>
                  <a:pt x="2403564" y="3096807"/>
                  <a:pt x="1548404" y="3096807"/>
                </a:cubicBezTo>
                <a:cubicBezTo>
                  <a:pt x="693243" y="3096807"/>
                  <a:pt x="0" y="2403564"/>
                  <a:pt x="0" y="1548404"/>
                </a:cubicBezTo>
                <a:cubicBezTo>
                  <a:pt x="0" y="693243"/>
                  <a:pt x="693243" y="0"/>
                  <a:pt x="1548404" y="0"/>
                </a:cubicBezTo>
                <a:close/>
              </a:path>
            </a:pathLst>
          </a:custGeom>
        </p:spPr>
        <p:txBody>
          <a:bodyPr wrap="square" anchor="ctr">
            <a:noAutofit/>
          </a:bodyPr>
          <a:lstStyle>
            <a:lvl1pPr algn="ctr">
              <a:buNone/>
              <a:defRPr sz="1800"/>
            </a:lvl1pPr>
          </a:lstStyle>
          <a:p>
            <a:r>
              <a:rPr lang="en-US"/>
              <a:t>Click icon to add picture</a:t>
            </a:r>
            <a:endParaRPr lang="en-US" dirty="0"/>
          </a:p>
        </p:txBody>
      </p:sp>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a:xfrm>
            <a:off x="539496" y="365124"/>
            <a:ext cx="5806440" cy="1325880"/>
          </a:xfrm>
        </p:spPr>
        <p:txBody>
          <a:bodyPr/>
          <a:lstStyle>
            <a:lvl1pPr>
              <a:defRPr>
                <a:latin typeface="Comic Sans MS" panose="030F0702030302020204" pitchFamily="66"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539496" y="1825625"/>
            <a:ext cx="5806440" cy="4352544"/>
          </a:xfrm>
        </p:spPr>
        <p:txBody>
          <a:bodyPr>
            <a:normAutofit/>
          </a:bodyPr>
          <a:lstStyle>
            <a:lvl1pPr marL="0" indent="0">
              <a:lnSpc>
                <a:spcPct val="110000"/>
              </a:lnSpc>
              <a:buNone/>
              <a:defRPr sz="2400">
                <a:latin typeface="Comic Sans MS" panose="030F0702030302020204" pitchFamily="66" charset="0"/>
              </a:defRPr>
            </a:lvl1pPr>
            <a:lvl2pPr marL="228600">
              <a:lnSpc>
                <a:spcPct val="110000"/>
              </a:lnSpc>
              <a:defRPr sz="2000">
                <a:latin typeface="Comic Sans MS" panose="030F0702030302020204" pitchFamily="66" charset="0"/>
              </a:defRPr>
            </a:lvl2pPr>
            <a:lvl3pPr marL="457200">
              <a:lnSpc>
                <a:spcPct val="110000"/>
              </a:lnSpc>
              <a:defRPr sz="1800">
                <a:latin typeface="Comic Sans MS" panose="030F0702030302020204" pitchFamily="66" charset="0"/>
              </a:defRPr>
            </a:lvl3pPr>
            <a:lvl4pPr marL="685800">
              <a:lnSpc>
                <a:spcPct val="110000"/>
              </a:lnSpc>
              <a:defRPr sz="1600">
                <a:latin typeface="Comic Sans MS" panose="030F0702030302020204" pitchFamily="66" charset="0"/>
              </a:defRPr>
            </a:lvl4pPr>
            <a:lvl5pPr>
              <a:lnSpc>
                <a:spcPct val="11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lvl1pPr>
              <a:defRPr>
                <a:latin typeface="+mn-lt"/>
              </a:defRPr>
            </a:lvl1pPr>
          </a:lstStyle>
          <a:p>
            <a:pPr>
              <a:defRPr/>
            </a:pPr>
            <a:r>
              <a:rPr lang="en-US" dirty="0">
                <a:solidFill>
                  <a:prstClr val="black">
                    <a:tint val="75000"/>
                  </a:prstClr>
                </a:solidFill>
              </a:rPr>
              <a:t>9/3/20XX</a:t>
            </a:r>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lvl1pPr>
              <a:defRPr>
                <a:latin typeface="+mn-lt"/>
              </a:defRPr>
            </a:lvl1pPr>
          </a:lstStyle>
          <a:p>
            <a:pPr>
              <a:defRPr/>
            </a:pPr>
            <a:r>
              <a:rPr lang="en-US" dirty="0">
                <a:solidFill>
                  <a:prstClr val="black">
                    <a:tint val="75000"/>
                  </a:prstClr>
                </a:solidFill>
              </a:rPr>
              <a:t>Presentation Title</a:t>
            </a:r>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pPr>
                <a:defRPr/>
              </a:pPr>
              <a:t>‹#›</a:t>
            </a:fld>
            <a:endParaRPr lang="en-US" dirty="0">
              <a:solidFill>
                <a:prstClr val="black">
                  <a:tint val="75000"/>
                </a:prstClr>
              </a:solidFill>
            </a:endParaRPr>
          </a:p>
        </p:txBody>
      </p:sp>
      <p:sp>
        <p:nvSpPr>
          <p:cNvPr id="10" name="Oval 9">
            <a:extLst>
              <a:ext uri="{FF2B5EF4-FFF2-40B4-BE49-F238E27FC236}">
                <a16:creationId xmlns:a16="http://schemas.microsoft.com/office/drawing/2014/main" id="{E8E71C73-7BAD-4838-88C1-42E045A9D179}"/>
              </a:ext>
            </a:extLst>
          </p:cNvPr>
          <p:cNvSpPr/>
          <p:nvPr userDrawn="1"/>
        </p:nvSpPr>
        <p:spPr>
          <a:xfrm>
            <a:off x="10249620" y="1555068"/>
            <a:ext cx="819303" cy="7970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4560922-5803-412D-880B-065E75DCBC0A}"/>
              </a:ext>
            </a:extLst>
          </p:cNvPr>
          <p:cNvSpPr/>
          <p:nvPr userDrawn="1"/>
        </p:nvSpPr>
        <p:spPr>
          <a:xfrm>
            <a:off x="7590089" y="4034393"/>
            <a:ext cx="876704" cy="876704"/>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4503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a:xfrm>
            <a:off x="539496" y="365125"/>
            <a:ext cx="10515600" cy="1325563"/>
          </a:xfrm>
        </p:spPr>
        <p:txBody>
          <a:bodyPr/>
          <a:lstStyle>
            <a:lvl1pPr>
              <a:defRPr>
                <a:latin typeface="Comic Sans MS" panose="030F0702030302020204" pitchFamily="66"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1179576" y="1911096"/>
            <a:ext cx="9829800" cy="3859742"/>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5173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Agenda">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AFA665D7-34D0-4262-B345-9B1A1BA8DA17}"/>
              </a:ext>
            </a:extLst>
          </p:cNvPr>
          <p:cNvSpPr/>
          <p:nvPr userDrawn="1"/>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Arc 11">
            <a:extLst>
              <a:ext uri="{FF2B5EF4-FFF2-40B4-BE49-F238E27FC236}">
                <a16:creationId xmlns:a16="http://schemas.microsoft.com/office/drawing/2014/main" id="{39ECC553-79E5-4B14-89C9-4DAD2B1021B1}"/>
              </a:ext>
            </a:extLst>
          </p:cNvPr>
          <p:cNvSpPr/>
          <p:nvPr userDrawn="1"/>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55797934-7E2B-4F94-89C4-0279413FF821}"/>
              </a:ext>
            </a:extLst>
          </p:cNvPr>
          <p:cNvSpPr/>
          <p:nvPr userDrawn="1"/>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a:xfrm>
            <a:off x="1170432" y="1399032"/>
            <a:ext cx="3236976" cy="4069080"/>
          </a:xfrm>
        </p:spPr>
        <p:txBody>
          <a:bodyPr/>
          <a:lstStyle>
            <a:lvl1pPr algn="ctr">
              <a:defRPr>
                <a:solidFill>
                  <a:schemeClr val="bg1"/>
                </a:solidFill>
                <a:latin typeface="Comic Sans MS" panose="030F0702030302020204" pitchFamily="66"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5788152" y="1527048"/>
            <a:ext cx="5111496" cy="3931920"/>
          </a:xfrm>
        </p:spPr>
        <p:txBody>
          <a:bodyPr anchor="ctr"/>
          <a:lstStyle>
            <a:lvl1pPr marL="0" indent="0">
              <a:buNone/>
              <a:defRPr>
                <a:latin typeface="Comic Sans MS" panose="030F0702030302020204" pitchFamily="66" charset="0"/>
              </a:defRPr>
            </a:lvl1pPr>
            <a:lvl2pPr marL="228600">
              <a:defRPr>
                <a:latin typeface="Comic Sans MS" panose="030F0702030302020204" pitchFamily="66" charset="0"/>
              </a:defRPr>
            </a:lvl2pPr>
            <a:lvl3pPr marL="457200">
              <a:defRPr>
                <a:latin typeface="Comic Sans MS" panose="030F0702030302020204" pitchFamily="66" charset="0"/>
              </a:defRPr>
            </a:lvl3pPr>
            <a:lvl4pPr>
              <a:buNone/>
              <a:defRPr/>
            </a:lvl4pPr>
          </a:lstStyle>
          <a:p>
            <a:pPr lvl="0"/>
            <a:r>
              <a:rPr lang="en-US" dirty="0"/>
              <a:t>Click to edit Master text styles</a:t>
            </a:r>
          </a:p>
          <a:p>
            <a:pPr lvl="1"/>
            <a:r>
              <a:rPr lang="en-US" dirty="0"/>
              <a:t>Second level</a:t>
            </a:r>
          </a:p>
          <a:p>
            <a:pPr lvl="2"/>
            <a:r>
              <a:rPr lang="en-US" dirty="0"/>
              <a:t>Third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lvl1pPr>
              <a:defRPr>
                <a:latin typeface="+mn-lt"/>
              </a:defRPr>
            </a:lvl1pPr>
          </a:lstStyle>
          <a:p>
            <a:pPr>
              <a:defRPr/>
            </a:pPr>
            <a:r>
              <a:rPr lang="en-US" dirty="0">
                <a:solidFill>
                  <a:prstClr val="black">
                    <a:tint val="75000"/>
                  </a:prstClr>
                </a:solidFill>
              </a:rPr>
              <a:t>9/3/20XX</a:t>
            </a:r>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lvl1pPr>
              <a:defRPr>
                <a:latin typeface="+mn-lt"/>
              </a:defRPr>
            </a:lvl1pPr>
          </a:lstStyle>
          <a:p>
            <a:pPr>
              <a:defRPr/>
            </a:pPr>
            <a:r>
              <a:rPr lang="en-US" dirty="0">
                <a:solidFill>
                  <a:prstClr val="black">
                    <a:tint val="75000"/>
                  </a:prstClr>
                </a:solidFill>
              </a:rPr>
              <a:t>Presentation Title</a:t>
            </a:r>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lvl1pPr>
              <a:defRPr>
                <a:latin typeface="+mn-lt"/>
              </a:defRPr>
            </a:lvl1pPr>
          </a:lstStyle>
          <a:p>
            <a:pPr>
              <a:defRPr/>
            </a:pPr>
            <a:fld id="{D76B855D-E9CC-4FF8-AD85-6CDC7B89A0DE}"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7307286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513322E-DB64-4468-9577-70FE19D11969}"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18842380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13322E-DB64-4468-9577-70FE19D11969}"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22799983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13322E-DB64-4468-9577-70FE19D11969}"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17552644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513322E-DB64-4468-9577-70FE19D11969}"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24431859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513322E-DB64-4468-9577-70FE19D11969}" type="datetimeFigureOut">
              <a:rPr lang="en-GB" smtClean="0"/>
              <a:t>27/09/2022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10047032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513322E-DB64-4468-9577-70FE19D11969}" type="datetimeFigureOut">
              <a:rPr lang="en-GB" smtClean="0"/>
              <a:t>27/09/2022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29738132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13322E-DB64-4468-9577-70FE19D11969}" type="datetimeFigureOut">
              <a:rPr lang="en-GB" smtClean="0"/>
              <a:t>27/09/2022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14210986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13322E-DB64-4468-9577-70FE19D11969}"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5681194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13322E-DB64-4468-9577-70FE19D11969}"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21786790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13322E-DB64-4468-9577-70FE19D11969}"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27962087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13322E-DB64-4468-9577-70FE19D11969}"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9F8585-FF35-4FEE-BDAF-EA16D710B36C}" type="slidenum">
              <a:rPr lang="en-GB" smtClean="0"/>
              <a:t>‹#›</a:t>
            </a:fld>
            <a:endParaRPr lang="en-GB"/>
          </a:p>
        </p:txBody>
      </p:sp>
    </p:spTree>
    <p:extLst>
      <p:ext uri="{BB962C8B-B14F-4D97-AF65-F5344CB8AC3E}">
        <p14:creationId xmlns:p14="http://schemas.microsoft.com/office/powerpoint/2010/main" val="1948753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CE59BC-DE06-4B51-AA43-C7170874F3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AEEC5E-C257-4096-A732-18A119A61A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8A871E-8F8B-4F29-9B31-2D874B0D9B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ED174A-0BA0-454A-8C60-27CF29554193}" type="datetimeFigureOut">
              <a:rPr lang="en-GB" smtClean="0"/>
              <a:t>27/09/2022</a:t>
            </a:fld>
            <a:endParaRPr lang="en-GB"/>
          </a:p>
        </p:txBody>
      </p:sp>
      <p:sp>
        <p:nvSpPr>
          <p:cNvPr id="5" name="Footer Placeholder 4">
            <a:extLst>
              <a:ext uri="{FF2B5EF4-FFF2-40B4-BE49-F238E27FC236}">
                <a16:creationId xmlns:a16="http://schemas.microsoft.com/office/drawing/2014/main" id="{7039BE80-1DC1-49E4-BF7C-027B754682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416A01-D602-4040-94CB-C9DB8054F3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42F8BB-FAE8-4B43-8E41-54C1B70C1108}" type="slidenum">
              <a:rPr lang="en-GB" smtClean="0"/>
              <a:t>‹#›</a:t>
            </a:fld>
            <a:endParaRPr lang="en-GB"/>
          </a:p>
        </p:txBody>
      </p:sp>
    </p:spTree>
    <p:extLst>
      <p:ext uri="{BB962C8B-B14F-4D97-AF65-F5344CB8AC3E}">
        <p14:creationId xmlns:p14="http://schemas.microsoft.com/office/powerpoint/2010/main" val="635499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pPr>
              <a:defRPr/>
            </a:pPr>
            <a:r>
              <a:rPr lang="en-US" dirty="0">
                <a:solidFill>
                  <a:prstClr val="black">
                    <a:tint val="75000"/>
                  </a:prstClr>
                </a:solidFill>
              </a:rPr>
              <a:t>9/3/20XX</a:t>
            </a:r>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pPr>
              <a:defRPr/>
            </a:pPr>
            <a:r>
              <a:rPr lang="en-US" dirty="0">
                <a:solidFill>
                  <a:prstClr val="black">
                    <a:tint val="75000"/>
                  </a:prstClr>
                </a:solidFill>
              </a:rPr>
              <a:t>Presentation Title</a:t>
            </a:r>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pPr>
              <a:defRPr/>
            </a:pPr>
            <a:fld id="{D76B855D-E9CC-4FF8-AD85-6CDC7B89A0DE}"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1272128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hf hdr="0"/>
  <p:txStyles>
    <p:titleStyle>
      <a:lvl1pPr algn="l" defTabSz="914400" rtl="0" eaLnBrk="1" latinLnBrk="0" hangingPunct="1">
        <a:lnSpc>
          <a:spcPct val="90000"/>
        </a:lnSpc>
        <a:spcBef>
          <a:spcPct val="0"/>
        </a:spcBef>
        <a:buNone/>
        <a:defRPr sz="4400" kern="1200">
          <a:solidFill>
            <a:schemeClr val="tx1"/>
          </a:solidFill>
          <a:latin typeface="Comic Sans MS" panose="030F0702030302020204" pitchFamily="66"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13322E-DB64-4468-9577-70FE19D11969}" type="datetimeFigureOut">
              <a:rPr lang="en-GB" smtClean="0"/>
              <a:t>27/09/2022</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9F8585-FF35-4FEE-BDAF-EA16D710B36C}" type="slidenum">
              <a:rPr lang="en-GB" smtClean="0"/>
              <a:t>‹#›</a:t>
            </a:fld>
            <a:endParaRPr lang="en-GB"/>
          </a:p>
        </p:txBody>
      </p:sp>
    </p:spTree>
    <p:extLst>
      <p:ext uri="{BB962C8B-B14F-4D97-AF65-F5344CB8AC3E}">
        <p14:creationId xmlns:p14="http://schemas.microsoft.com/office/powerpoint/2010/main" val="397560837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hyperlink" Target="https://creativecommons.org/licenses/by-nc/3.0/" TargetMode="External"/><Relationship Id="rId4" Type="http://schemas.openxmlformats.org/officeDocument/2006/relationships/hyperlink" Target="https://www.pngall.com/target-p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hyperlink" Target="https://technofaq.org/posts/2020/07/corporate-event-trends-for-memorable-business-brandi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7.xml"/><Relationship Id="rId5" Type="http://schemas.openxmlformats.org/officeDocument/2006/relationships/hyperlink" Target="https://creativecommons.org/licenses/by-nc-nd/3.0/" TargetMode="External"/><Relationship Id="rId4" Type="http://schemas.openxmlformats.org/officeDocument/2006/relationships/hyperlink" Target="https://www.flickr.com/photos/85934826@N00/4710479447/"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hyperlink" Target="https://pxhere.com/en/photo/58569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7.xml"/><Relationship Id="rId5" Type="http://schemas.openxmlformats.org/officeDocument/2006/relationships/hyperlink" Target="https://creativecommons.org/licenses/by-sa/3.0/" TargetMode="External"/><Relationship Id="rId4" Type="http://schemas.openxmlformats.org/officeDocument/2006/relationships/hyperlink" Target="https://www.thebluediamondgallery.com/wooden-tile/b/benefits.html"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7.xml"/><Relationship Id="rId5" Type="http://schemas.openxmlformats.org/officeDocument/2006/relationships/hyperlink" Target="https://creativecommons.org/licenses/by-nc-sa/3.0/" TargetMode="External"/><Relationship Id="rId4" Type="http://schemas.openxmlformats.org/officeDocument/2006/relationships/hyperlink" Target="https://medium.com/enspiral-tales/designing-for-wellbeing-reflecting-on-unexpected-insights-99db00200245"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hyperlink" Target="https://www.flickr.com/photos/182229932@N07/49014103951"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08836-40C5-46C2-81BA-21AA27176925}"/>
              </a:ext>
            </a:extLst>
          </p:cNvPr>
          <p:cNvSpPr>
            <a:spLocks noGrp="1"/>
          </p:cNvSpPr>
          <p:nvPr>
            <p:ph type="ctrTitle"/>
          </p:nvPr>
        </p:nvSpPr>
        <p:spPr/>
        <p:txBody>
          <a:bodyPr>
            <a:normAutofit/>
          </a:bodyPr>
          <a:lstStyle/>
          <a:p>
            <a:r>
              <a:rPr lang="en-US" sz="3600" dirty="0">
                <a:latin typeface="Comic Sans MS" panose="030F0702030302020204" pitchFamily="66" charset="0"/>
              </a:rPr>
              <a:t>Looking After your child's </a:t>
            </a:r>
            <a:r>
              <a:rPr lang="en-US" sz="3600">
                <a:latin typeface="Comic Sans MS" panose="030F0702030302020204" pitchFamily="66" charset="0"/>
              </a:rPr>
              <a:t>emotional wellbeing.</a:t>
            </a:r>
            <a:endParaRPr lang="en-US" sz="3600" dirty="0">
              <a:latin typeface="Comic Sans MS" panose="030F0702030302020204" pitchFamily="66" charset="0"/>
            </a:endParaRPr>
          </a:p>
        </p:txBody>
      </p:sp>
      <p:sp>
        <p:nvSpPr>
          <p:cNvPr id="3" name="Subtitle 2">
            <a:extLst>
              <a:ext uri="{FF2B5EF4-FFF2-40B4-BE49-F238E27FC236}">
                <a16:creationId xmlns:a16="http://schemas.microsoft.com/office/drawing/2014/main" id="{72CC4EC4-809C-4FD2-AA20-009F08590DA6}"/>
              </a:ext>
            </a:extLst>
          </p:cNvPr>
          <p:cNvSpPr>
            <a:spLocks noGrp="1"/>
          </p:cNvSpPr>
          <p:nvPr>
            <p:ph type="subTitle" idx="1"/>
          </p:nvPr>
        </p:nvSpPr>
        <p:spPr/>
        <p:txBody>
          <a:bodyPr/>
          <a:lstStyle/>
          <a:p>
            <a:r>
              <a:rPr lang="en-US" sz="2000" dirty="0">
                <a:solidFill>
                  <a:srgbClr val="FFFFFF"/>
                </a:solidFill>
                <a:latin typeface="Comic Sans MS" panose="030F0702030302020204" pitchFamily="66" charset="0"/>
              </a:rPr>
              <a:t>Sefton Mental Health Support Team</a:t>
            </a:r>
          </a:p>
          <a:p>
            <a:endParaRPr lang="en-US" dirty="0"/>
          </a:p>
        </p:txBody>
      </p:sp>
      <p:pic>
        <p:nvPicPr>
          <p:cNvPr id="4" name="Picture 3" descr="Text&#10;&#10;Description automatically generated">
            <a:extLst>
              <a:ext uri="{FF2B5EF4-FFF2-40B4-BE49-F238E27FC236}">
                <a16:creationId xmlns:a16="http://schemas.microsoft.com/office/drawing/2014/main" id="{AAEABBC9-BC68-4D73-8309-BB6779A2355F}"/>
              </a:ext>
            </a:extLst>
          </p:cNvPr>
          <p:cNvPicPr/>
          <p:nvPr/>
        </p:nvPicPr>
        <p:blipFill>
          <a:blip r:embed="rId2">
            <a:extLst>
              <a:ext uri="{28A0092B-C50C-407E-A947-70E740481C1C}">
                <a14:useLocalDpi xmlns:a14="http://schemas.microsoft.com/office/drawing/2010/main" val="0"/>
              </a:ext>
            </a:extLst>
          </a:blip>
          <a:stretch>
            <a:fillRect/>
          </a:stretch>
        </p:blipFill>
        <p:spPr>
          <a:xfrm>
            <a:off x="9351921" y="180456"/>
            <a:ext cx="2726701" cy="919247"/>
          </a:xfrm>
          <a:prstGeom prst="rect">
            <a:avLst/>
          </a:prstGeom>
        </p:spPr>
      </p:pic>
    </p:spTree>
    <p:extLst>
      <p:ext uri="{BB962C8B-B14F-4D97-AF65-F5344CB8AC3E}">
        <p14:creationId xmlns:p14="http://schemas.microsoft.com/office/powerpoint/2010/main" val="1629220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59EF30C2-29AC-4A0D-BC0A-A679CF113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EA804283-B929-4503-802F-4585376E2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48239"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087403"/>
            <a:ext cx="8191500" cy="5770597"/>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A04F1504-431A-4D86-9091-AE7E4B333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19910" y="1"/>
            <a:ext cx="2279742" cy="1267785"/>
          </a:xfrm>
          <a:custGeom>
            <a:avLst/>
            <a:gdLst>
              <a:gd name="connsiteX0" fmla="*/ 0 w 2279742"/>
              <a:gd name="connsiteY0" fmla="*/ 0 h 1267785"/>
              <a:gd name="connsiteX1" fmla="*/ 138700 w 2279742"/>
              <a:gd name="connsiteY1" fmla="*/ 0 h 1267785"/>
              <a:gd name="connsiteX2" fmla="*/ 138700 w 2279742"/>
              <a:gd name="connsiteY2" fmla="*/ 1078193 h 1267785"/>
              <a:gd name="connsiteX3" fmla="*/ 2002733 w 2279742"/>
              <a:gd name="connsiteY3" fmla="*/ 0 h 1267785"/>
              <a:gd name="connsiteX4" fmla="*/ 2279742 w 2279742"/>
              <a:gd name="connsiteY4" fmla="*/ 0 h 1267785"/>
              <a:gd name="connsiteX5" fmla="*/ 104026 w 2279742"/>
              <a:gd name="connsiteY5" fmla="*/ 1258503 h 1267785"/>
              <a:gd name="connsiteX6" fmla="*/ 69351 w 2279742"/>
              <a:gd name="connsiteY6" fmla="*/ 1267785 h 1267785"/>
              <a:gd name="connsiteX7" fmla="*/ 0 w 2279742"/>
              <a:gd name="connsiteY7" fmla="*/ 1198436 h 12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9742" h="1267785">
                <a:moveTo>
                  <a:pt x="0" y="0"/>
                </a:moveTo>
                <a:lnTo>
                  <a:pt x="138700" y="0"/>
                </a:lnTo>
                <a:lnTo>
                  <a:pt x="138700" y="1078193"/>
                </a:lnTo>
                <a:lnTo>
                  <a:pt x="2002733" y="0"/>
                </a:lnTo>
                <a:lnTo>
                  <a:pt x="2279742" y="0"/>
                </a:lnTo>
                <a:lnTo>
                  <a:pt x="104026" y="1258503"/>
                </a:lnTo>
                <a:cubicBezTo>
                  <a:pt x="93484" y="1264595"/>
                  <a:pt x="81523" y="1267796"/>
                  <a:pt x="69351" y="1267785"/>
                </a:cubicBezTo>
                <a:cubicBezTo>
                  <a:pt x="31049" y="1267785"/>
                  <a:pt x="0" y="1236737"/>
                  <a:pt x="0" y="1198436"/>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AD3811F5-514E-49A4-B382-673ED228A4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229605" y="514898"/>
            <a:ext cx="2393351" cy="232842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7" name="Straight Connector 16">
            <a:extLst>
              <a:ext uri="{FF2B5EF4-FFF2-40B4-BE49-F238E27FC236}">
                <a16:creationId xmlns:a16="http://schemas.microsoft.com/office/drawing/2014/main" id="{266A0658-1CC4-4B0D-AAB7-A702286AF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785759" y="183933"/>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9" name="Arc 18">
            <a:extLst>
              <a:ext uri="{FF2B5EF4-FFF2-40B4-BE49-F238E27FC236}">
                <a16:creationId xmlns:a16="http://schemas.microsoft.com/office/drawing/2014/main" id="{C36A08F5-3B56-47C5-A371-9187BE56E1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568884" y="4203427"/>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80B44F2-1804-4ABB-AF53-90490694A96E}"/>
              </a:ext>
            </a:extLst>
          </p:cNvPr>
          <p:cNvSpPr>
            <a:spLocks noGrp="1"/>
          </p:cNvSpPr>
          <p:nvPr>
            <p:ph type="ctrTitle"/>
          </p:nvPr>
        </p:nvSpPr>
        <p:spPr>
          <a:xfrm>
            <a:off x="45277" y="3860356"/>
            <a:ext cx="8499455" cy="2387600"/>
          </a:xfrm>
        </p:spPr>
        <p:txBody>
          <a:bodyPr>
            <a:normAutofit/>
          </a:bodyPr>
          <a:lstStyle/>
          <a:p>
            <a:pPr algn="l"/>
            <a:r>
              <a:rPr lang="en-GB" sz="5100" dirty="0">
                <a:solidFill>
                  <a:srgbClr val="FFFFFF"/>
                </a:solidFill>
              </a:rPr>
              <a:t>Shana Boyd (EMHP)</a:t>
            </a:r>
            <a:br>
              <a:rPr lang="en-GB" sz="5100" dirty="0">
                <a:solidFill>
                  <a:srgbClr val="FFFFFF"/>
                </a:solidFill>
              </a:rPr>
            </a:br>
            <a:r>
              <a:rPr lang="en-GB" sz="5100" dirty="0">
                <a:solidFill>
                  <a:srgbClr val="FFFFFF"/>
                </a:solidFill>
              </a:rPr>
              <a:t>Catherine Brindle (MHP)</a:t>
            </a:r>
          </a:p>
        </p:txBody>
      </p:sp>
      <p:sp>
        <p:nvSpPr>
          <p:cNvPr id="21" name="Freeform: Shape 20">
            <a:extLst>
              <a:ext uri="{FF2B5EF4-FFF2-40B4-BE49-F238E27FC236}">
                <a16:creationId xmlns:a16="http://schemas.microsoft.com/office/drawing/2014/main" id="{067AD921-1CEE-4C1B-9AA3-C66D908DD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49" y="2949740"/>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3532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B66EE-1DDD-4ADC-9F2F-5D2B925F59CF}"/>
              </a:ext>
            </a:extLst>
          </p:cNvPr>
          <p:cNvSpPr>
            <a:spLocks noGrp="1"/>
          </p:cNvSpPr>
          <p:nvPr>
            <p:ph type="title"/>
          </p:nvPr>
        </p:nvSpPr>
        <p:spPr/>
        <p:txBody>
          <a:bodyPr/>
          <a:lstStyle/>
          <a:p>
            <a:r>
              <a:rPr lang="en-GB" dirty="0">
                <a:latin typeface="Comic Sans MS" panose="030F0702030302020204" pitchFamily="66" charset="0"/>
              </a:rPr>
              <a:t>About MHST</a:t>
            </a:r>
          </a:p>
        </p:txBody>
      </p:sp>
      <p:sp>
        <p:nvSpPr>
          <p:cNvPr id="6" name="Slide Number Placeholder 5">
            <a:extLst>
              <a:ext uri="{FF2B5EF4-FFF2-40B4-BE49-F238E27FC236}">
                <a16:creationId xmlns:a16="http://schemas.microsoft.com/office/drawing/2014/main" id="{5270D06C-0F69-4232-AE7D-FDDEB9A8F604}"/>
              </a:ext>
            </a:extLst>
          </p:cNvPr>
          <p:cNvSpPr>
            <a:spLocks noGrp="1"/>
          </p:cNvSpPr>
          <p:nvPr>
            <p:ph type="sldNum" sz="quarter" idx="4294967295"/>
          </p:nvPr>
        </p:nvSpPr>
        <p:spPr>
          <a:xfrm>
            <a:off x="8610600" y="6356350"/>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6B855D-E9CC-4FF8-AD85-6CDC7B89A0DE}" type="slidenum">
              <a:rPr kumimoji="0" lang="en-US" sz="1200" b="0" i="0" u="none" strike="noStrike" kern="1200" cap="none" spc="0" normalizeH="0" baseline="0" noProof="0" smtClean="0">
                <a:ln>
                  <a:noFill/>
                </a:ln>
                <a:solidFill>
                  <a:prstClr val="black">
                    <a:tint val="75000"/>
                  </a:prstClr>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tint val="75000"/>
                </a:prstClr>
              </a:solidFill>
              <a:effectLst/>
              <a:uLnTx/>
              <a:uFillTx/>
              <a:latin typeface="Avenir Next LT Pro"/>
              <a:ea typeface="+mn-ea"/>
              <a:cs typeface="+mn-cs"/>
            </a:endParaRPr>
          </a:p>
        </p:txBody>
      </p:sp>
      <p:grpSp>
        <p:nvGrpSpPr>
          <p:cNvPr id="8" name="Group 7">
            <a:extLst>
              <a:ext uri="{FF2B5EF4-FFF2-40B4-BE49-F238E27FC236}">
                <a16:creationId xmlns:a16="http://schemas.microsoft.com/office/drawing/2014/main" id="{00022E7E-86C7-4326-944E-2EAA9E3FF3C1}"/>
              </a:ext>
            </a:extLst>
          </p:cNvPr>
          <p:cNvGrpSpPr/>
          <p:nvPr/>
        </p:nvGrpSpPr>
        <p:grpSpPr>
          <a:xfrm>
            <a:off x="6616494" y="2132552"/>
            <a:ext cx="3921966" cy="3274168"/>
            <a:chOff x="51" y="1691433"/>
            <a:chExt cx="4913783" cy="2659904"/>
          </a:xfrm>
        </p:grpSpPr>
        <p:sp>
          <p:nvSpPr>
            <p:cNvPr id="9" name="Rectangle 8">
              <a:extLst>
                <a:ext uri="{FF2B5EF4-FFF2-40B4-BE49-F238E27FC236}">
                  <a16:creationId xmlns:a16="http://schemas.microsoft.com/office/drawing/2014/main" id="{0DF516C8-A6F5-451A-95AB-650D9108B921}"/>
                </a:ext>
              </a:extLst>
            </p:cNvPr>
            <p:cNvSpPr/>
            <p:nvPr/>
          </p:nvSpPr>
          <p:spPr>
            <a:xfrm>
              <a:off x="51" y="1691433"/>
              <a:ext cx="4913783" cy="2659904"/>
            </a:xfrm>
            <a:prstGeom prst="rect">
              <a:avLst/>
            </a:prstGeom>
            <a:solidFill>
              <a:srgbClr val="8D678E">
                <a:alpha val="46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0" name="TextBox 9">
              <a:extLst>
                <a:ext uri="{FF2B5EF4-FFF2-40B4-BE49-F238E27FC236}">
                  <a16:creationId xmlns:a16="http://schemas.microsoft.com/office/drawing/2014/main" id="{2F57FCA2-4362-470D-9C1E-F0F0F3879B59}"/>
                </a:ext>
              </a:extLst>
            </p:cNvPr>
            <p:cNvSpPr txBox="1"/>
            <p:nvPr/>
          </p:nvSpPr>
          <p:spPr>
            <a:xfrm>
              <a:off x="51" y="1691433"/>
              <a:ext cx="4913783" cy="265990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500" kern="1200" dirty="0">
                  <a:latin typeface="Comic Sans MS" panose="030F0702030302020204" pitchFamily="66" charset="0"/>
                  <a:cs typeface="Arial" panose="020B0604020202020204" pitchFamily="34" charset="0"/>
                </a:rPr>
                <a:t>Early intervention for mild to moderate Mental Health difficulties.</a:t>
              </a:r>
              <a:endParaRPr lang="en-US" sz="2500" kern="1200" dirty="0">
                <a:latin typeface="Comic Sans MS" panose="030F0702030302020204" pitchFamily="66" charset="0"/>
                <a:cs typeface="Arial" panose="020B0604020202020204" pitchFamily="34" charset="0"/>
              </a:endParaRPr>
            </a:p>
            <a:p>
              <a:pPr marL="228600" lvl="1" indent="-228600" algn="l" defTabSz="1066800">
                <a:lnSpc>
                  <a:spcPct val="90000"/>
                </a:lnSpc>
                <a:spcBef>
                  <a:spcPct val="0"/>
                </a:spcBef>
                <a:spcAft>
                  <a:spcPct val="15000"/>
                </a:spcAft>
                <a:buChar char="•"/>
              </a:pPr>
              <a:r>
                <a:rPr lang="en-US" sz="2500" kern="1200" dirty="0">
                  <a:latin typeface="Comic Sans MS" panose="030F0702030302020204" pitchFamily="66" charset="0"/>
                  <a:cs typeface="Arial" panose="020B0604020202020204" pitchFamily="34" charset="0"/>
                </a:rPr>
                <a:t>The MHP provides the “step up” support if further intervention required.</a:t>
              </a:r>
            </a:p>
            <a:p>
              <a:pPr marL="228600" lvl="1" indent="-228600" algn="l" defTabSz="1066800">
                <a:lnSpc>
                  <a:spcPct val="90000"/>
                </a:lnSpc>
                <a:spcBef>
                  <a:spcPct val="0"/>
                </a:spcBef>
                <a:spcAft>
                  <a:spcPct val="15000"/>
                </a:spcAft>
                <a:buChar char="•"/>
              </a:pPr>
              <a:endParaRPr lang="en-US" sz="2500" kern="1200" dirty="0">
                <a:solidFill>
                  <a:schemeClr val="tx1"/>
                </a:solidFill>
                <a:latin typeface="Comic Sans MS" panose="030F0702030302020204" pitchFamily="66" charset="0"/>
                <a:cs typeface="Arial" panose="020B0604020202020204" pitchFamily="34" charset="0"/>
              </a:endParaRPr>
            </a:p>
          </p:txBody>
        </p:sp>
      </p:grpSp>
      <p:grpSp>
        <p:nvGrpSpPr>
          <p:cNvPr id="11" name="Group 10">
            <a:extLst>
              <a:ext uri="{FF2B5EF4-FFF2-40B4-BE49-F238E27FC236}">
                <a16:creationId xmlns:a16="http://schemas.microsoft.com/office/drawing/2014/main" id="{22F0E31F-73E8-4F2C-947F-46F10813C072}"/>
              </a:ext>
            </a:extLst>
          </p:cNvPr>
          <p:cNvGrpSpPr/>
          <p:nvPr/>
        </p:nvGrpSpPr>
        <p:grpSpPr>
          <a:xfrm>
            <a:off x="1874520" y="2132552"/>
            <a:ext cx="3700988" cy="3274168"/>
            <a:chOff x="5601764" y="1691433"/>
            <a:chExt cx="4913783" cy="2659904"/>
          </a:xfrm>
        </p:grpSpPr>
        <p:sp>
          <p:nvSpPr>
            <p:cNvPr id="12" name="Rectangle 11">
              <a:extLst>
                <a:ext uri="{FF2B5EF4-FFF2-40B4-BE49-F238E27FC236}">
                  <a16:creationId xmlns:a16="http://schemas.microsoft.com/office/drawing/2014/main" id="{A3450612-F7C0-4930-895F-1B25D37F9F7E}"/>
                </a:ext>
              </a:extLst>
            </p:cNvPr>
            <p:cNvSpPr/>
            <p:nvPr/>
          </p:nvSpPr>
          <p:spPr>
            <a:xfrm>
              <a:off x="5601764" y="1691433"/>
              <a:ext cx="4913783" cy="2659904"/>
            </a:xfrm>
            <a:prstGeom prst="rect">
              <a:avLst/>
            </a:prstGeom>
            <a:solidFill>
              <a:srgbClr val="8D678E">
                <a:alpha val="46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3" name="TextBox 12">
              <a:extLst>
                <a:ext uri="{FF2B5EF4-FFF2-40B4-BE49-F238E27FC236}">
                  <a16:creationId xmlns:a16="http://schemas.microsoft.com/office/drawing/2014/main" id="{C6E51200-E97E-4B40-A9C8-18F75B0AB88E}"/>
                </a:ext>
              </a:extLst>
            </p:cNvPr>
            <p:cNvSpPr txBox="1"/>
            <p:nvPr/>
          </p:nvSpPr>
          <p:spPr>
            <a:xfrm>
              <a:off x="5601764" y="1691433"/>
              <a:ext cx="4913783" cy="265990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500" kern="1200" dirty="0">
                  <a:latin typeface="Comic Sans MS" panose="030F0702030302020204" pitchFamily="66" charset="0"/>
                  <a:cs typeface="Arial" panose="020B0604020202020204" pitchFamily="34" charset="0"/>
                </a:rPr>
                <a:t>MHST - early intervention Mental Health support in school following green paper </a:t>
              </a:r>
              <a:r>
                <a:rPr lang="en-GB" sz="2500" kern="1200">
                  <a:latin typeface="Comic Sans MS" panose="030F0702030302020204" pitchFamily="66" charset="0"/>
                  <a:cs typeface="Arial" panose="020B0604020202020204" pitchFamily="34" charset="0"/>
                </a:rPr>
                <a:t>(2017) </a:t>
              </a:r>
              <a:r>
                <a:rPr lang="en-GB" sz="2500" kern="1200" dirty="0">
                  <a:latin typeface="Comic Sans MS" panose="030F0702030302020204" pitchFamily="66" charset="0"/>
                  <a:cs typeface="Arial" panose="020B0604020202020204" pitchFamily="34" charset="0"/>
                </a:rPr>
                <a:t>recommendations ‘transforming CYP’s MH provision’  </a:t>
              </a:r>
              <a:endParaRPr lang="en-US" sz="2500" kern="1200" dirty="0">
                <a:latin typeface="Comic Sans MS" panose="030F0702030302020204" pitchFamily="66" charset="0"/>
                <a:cs typeface="Arial" panose="020B0604020202020204" pitchFamily="34" charset="0"/>
              </a:endParaRPr>
            </a:p>
          </p:txBody>
        </p:sp>
      </p:grpSp>
    </p:spTree>
    <p:extLst>
      <p:ext uri="{BB962C8B-B14F-4D97-AF65-F5344CB8AC3E}">
        <p14:creationId xmlns:p14="http://schemas.microsoft.com/office/powerpoint/2010/main" val="157409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347D6575-0B06-40B2-9D0F-298202F6B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Arc 19">
            <a:extLst>
              <a:ext uri="{FF2B5EF4-FFF2-40B4-BE49-F238E27FC236}">
                <a16:creationId xmlns:a16="http://schemas.microsoft.com/office/drawing/2014/main" id="{E2B33195-5BCA-4BB7-A82D-673952268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604789">
            <a:off x="675639" y="775849"/>
            <a:ext cx="2987899" cy="2987899"/>
          </a:xfrm>
          <a:prstGeom prst="arc">
            <a:avLst>
              <a:gd name="adj1" fmla="val 14455503"/>
              <a:gd name="adj2" fmla="val 0"/>
            </a:avLst>
          </a:prstGeom>
          <a:ln w="127000" cap="rnd">
            <a:solidFill>
              <a:schemeClr val="accent2">
                <a:lumMod val="7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3B66EE-1DDD-4ADC-9F2F-5D2B925F59CF}"/>
              </a:ext>
            </a:extLst>
          </p:cNvPr>
          <p:cNvSpPr>
            <a:spLocks noGrp="1"/>
          </p:cNvSpPr>
          <p:nvPr>
            <p:ph type="title"/>
          </p:nvPr>
        </p:nvSpPr>
        <p:spPr>
          <a:xfrm>
            <a:off x="892818" y="1370171"/>
            <a:ext cx="5085580" cy="2387600"/>
          </a:xfrm>
        </p:spPr>
        <p:txBody>
          <a:bodyPr vert="horz" lIns="91440" tIns="45720" rIns="91440" bIns="45720" rtlCol="0" anchor="b">
            <a:normAutofit/>
          </a:bodyPr>
          <a:lstStyle/>
          <a:p>
            <a:r>
              <a:rPr lang="en-US" sz="6000" kern="1200" dirty="0">
                <a:solidFill>
                  <a:schemeClr val="bg1"/>
                </a:solidFill>
              </a:rPr>
              <a:t>Aims and outcomes</a:t>
            </a:r>
          </a:p>
        </p:txBody>
      </p:sp>
      <p:sp>
        <p:nvSpPr>
          <p:cNvPr id="4" name="Content Placeholder 3">
            <a:extLst>
              <a:ext uri="{FF2B5EF4-FFF2-40B4-BE49-F238E27FC236}">
                <a16:creationId xmlns:a16="http://schemas.microsoft.com/office/drawing/2014/main" id="{3EEA1325-3718-471F-94B2-FF0A01105C14}"/>
              </a:ext>
            </a:extLst>
          </p:cNvPr>
          <p:cNvSpPr>
            <a:spLocks noGrp="1"/>
          </p:cNvSpPr>
          <p:nvPr>
            <p:ph idx="1"/>
          </p:nvPr>
        </p:nvSpPr>
        <p:spPr>
          <a:xfrm>
            <a:off x="892818" y="3849845"/>
            <a:ext cx="5085580" cy="1881751"/>
          </a:xfrm>
        </p:spPr>
        <p:txBody>
          <a:bodyPr vert="horz" lIns="91440" tIns="45720" rIns="91440" bIns="45720" rtlCol="0">
            <a:normAutofit/>
          </a:bodyPr>
          <a:lstStyle/>
          <a:p>
            <a:pPr marL="0" indent="0">
              <a:buNone/>
            </a:pPr>
            <a:r>
              <a:rPr lang="en-US" sz="2400" kern="1200" dirty="0">
                <a:solidFill>
                  <a:schemeClr val="bg1"/>
                </a:solidFill>
              </a:rPr>
              <a:t>We are going to focus on a few ways to support your child's mental health and emotional wellbeing using a technique called “special time”</a:t>
            </a:r>
          </a:p>
        </p:txBody>
      </p:sp>
      <p:sp>
        <p:nvSpPr>
          <p:cNvPr id="22" name="Oval 21">
            <a:extLst>
              <a:ext uri="{FF2B5EF4-FFF2-40B4-BE49-F238E27FC236}">
                <a16:creationId xmlns:a16="http://schemas.microsoft.com/office/drawing/2014/main" id="{CF8AD9F3-9AF6-494F-83A3-2F6775639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9802" y="832686"/>
            <a:ext cx="1104943" cy="1074969"/>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8" name="Picture 7" descr="A picture containing text&#10;&#10;Description automatically generated">
            <a:extLst>
              <a:ext uri="{FF2B5EF4-FFF2-40B4-BE49-F238E27FC236}">
                <a16:creationId xmlns:a16="http://schemas.microsoft.com/office/drawing/2014/main" id="{059A7B76-42DD-48DF-AEEF-A8863CB7099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6003" b="3"/>
          <a:stretch/>
        </p:blipFill>
        <p:spPr>
          <a:xfrm>
            <a:off x="6520859" y="795510"/>
            <a:ext cx="5137520" cy="5137520"/>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24" name="Rectangle 23">
            <a:extLst>
              <a:ext uri="{FF2B5EF4-FFF2-40B4-BE49-F238E27FC236}">
                <a16:creationId xmlns:a16="http://schemas.microsoft.com/office/drawing/2014/main" id="{0DA5DB8B-7E5C-4ABC-8069-A9A8806F3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82154" y="4925384"/>
            <a:ext cx="876704" cy="876704"/>
          </a:xfrm>
          <a:prstGeom prst="rect">
            <a:avLst/>
          </a:prstGeom>
          <a:noFill/>
          <a:ln w="127000">
            <a:solidFill>
              <a:schemeClr val="accent2">
                <a:lumMod val="7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5270D06C-0F69-4232-AE7D-FDDEB9A8F604}"/>
              </a:ext>
            </a:extLst>
          </p:cNvPr>
          <p:cNvSpPr>
            <a:spLocks noGrp="1"/>
          </p:cNvSpPr>
          <p:nvPr>
            <p:ph type="sldNum" sz="quarter" idx="4294967295"/>
          </p:nvPr>
        </p:nvSpPr>
        <p:spPr>
          <a:xfrm>
            <a:off x="8610600" y="6356350"/>
            <a:ext cx="2743200" cy="365125"/>
          </a:xfrm>
        </p:spPr>
        <p:txBody>
          <a:bodyPr vert="horz" lIns="91440" tIns="45720" rIns="91440" bIns="45720" rtlCol="0" anchor="ctr">
            <a:normAutofit/>
          </a:bodyPr>
          <a:lstStyle/>
          <a:p>
            <a:pPr>
              <a:spcAft>
                <a:spcPts val="600"/>
              </a:spcAft>
              <a:defRPr/>
            </a:pPr>
            <a:fld id="{D76B855D-E9CC-4FF8-AD85-6CDC7B89A0DE}" type="slidenum">
              <a:rPr lang="en-US">
                <a:solidFill>
                  <a:prstClr val="white"/>
                </a:solidFill>
                <a:latin typeface="Calibri" panose="020F0502020204030204"/>
              </a:rPr>
              <a:pPr>
                <a:spcAft>
                  <a:spcPts val="600"/>
                </a:spcAft>
                <a:defRPr/>
              </a:pPr>
              <a:t>4</a:t>
            </a:fld>
            <a:endParaRPr lang="en-US">
              <a:solidFill>
                <a:prstClr val="white"/>
              </a:solidFill>
              <a:latin typeface="Calibri" panose="020F0502020204030204"/>
            </a:endParaRPr>
          </a:p>
        </p:txBody>
      </p:sp>
      <p:sp>
        <p:nvSpPr>
          <p:cNvPr id="9" name="TextBox 8">
            <a:extLst>
              <a:ext uri="{FF2B5EF4-FFF2-40B4-BE49-F238E27FC236}">
                <a16:creationId xmlns:a16="http://schemas.microsoft.com/office/drawing/2014/main" id="{698BF53A-6A37-4EA8-9B33-D9B9AF15C4F6}"/>
              </a:ext>
            </a:extLst>
          </p:cNvPr>
          <p:cNvSpPr txBox="1"/>
          <p:nvPr/>
        </p:nvSpPr>
        <p:spPr>
          <a:xfrm>
            <a:off x="9565960" y="6657945"/>
            <a:ext cx="262604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pngall.com/target-pn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18291170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Freeform: Shape 41">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Arc 43">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Arc 47">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91583" y="775849"/>
            <a:ext cx="2987899" cy="2987899"/>
          </a:xfrm>
          <a:prstGeom prst="arc">
            <a:avLst>
              <a:gd name="adj1" fmla="val 14441841"/>
              <a:gd name="adj2" fmla="val 0"/>
            </a:avLst>
          </a:prstGeom>
          <a:ln w="127000" cap="rnd">
            <a:solidFill>
              <a:schemeClr val="accent2">
                <a:lumMod val="7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3B66EE-1DDD-4ADC-9F2F-5D2B925F59CF}"/>
              </a:ext>
            </a:extLst>
          </p:cNvPr>
          <p:cNvSpPr>
            <a:spLocks noGrp="1"/>
          </p:cNvSpPr>
          <p:nvPr>
            <p:ph type="title"/>
          </p:nvPr>
        </p:nvSpPr>
        <p:spPr>
          <a:xfrm>
            <a:off x="838200" y="647593"/>
            <a:ext cx="4467792" cy="3060541"/>
          </a:xfrm>
        </p:spPr>
        <p:txBody>
          <a:bodyPr vert="horz" lIns="91440" tIns="45720" rIns="91440" bIns="45720" rtlCol="0" anchor="b">
            <a:normAutofit/>
          </a:bodyPr>
          <a:lstStyle/>
          <a:p>
            <a:pPr algn="ctr"/>
            <a:r>
              <a:rPr lang="en-US" sz="6000" kern="1200">
                <a:solidFill>
                  <a:srgbClr val="FFFFFF"/>
                </a:solidFill>
                <a:latin typeface="+mj-lt"/>
                <a:ea typeface="+mj-ea"/>
                <a:cs typeface="+mj-cs"/>
              </a:rPr>
              <a:t>What is wellbeing?</a:t>
            </a:r>
          </a:p>
        </p:txBody>
      </p:sp>
      <p:sp>
        <p:nvSpPr>
          <p:cNvPr id="6" name="Slide Number Placeholder 5">
            <a:extLst>
              <a:ext uri="{FF2B5EF4-FFF2-40B4-BE49-F238E27FC236}">
                <a16:creationId xmlns:a16="http://schemas.microsoft.com/office/drawing/2014/main" id="{5270D06C-0F69-4232-AE7D-FDDEB9A8F604}"/>
              </a:ext>
            </a:extLst>
          </p:cNvPr>
          <p:cNvSpPr>
            <a:spLocks noGrp="1"/>
          </p:cNvSpPr>
          <p:nvPr>
            <p:ph type="sldNum" sz="quarter" idx="4294967295"/>
          </p:nvPr>
        </p:nvSpPr>
        <p:spPr>
          <a:xfrm>
            <a:off x="8610600" y="6356350"/>
            <a:ext cx="2743200" cy="365125"/>
          </a:xfrm>
        </p:spPr>
        <p:txBody>
          <a:bodyPr vert="horz" lIns="91440" tIns="45720" rIns="91440" bIns="45720" rtlCol="0" anchor="ctr">
            <a:normAutofit/>
          </a:bodyPr>
          <a:lstStyle/>
          <a:p>
            <a:pPr marR="0" lvl="0" indent="0" fontAlgn="auto">
              <a:spcBef>
                <a:spcPts val="0"/>
              </a:spcBef>
              <a:spcAft>
                <a:spcPts val="600"/>
              </a:spcAft>
              <a:buClrTx/>
              <a:buSzTx/>
              <a:buFontTx/>
              <a:buNone/>
              <a:tabLst/>
              <a:defRPr/>
            </a:pPr>
            <a:fld id="{D76B855D-E9CC-4FF8-AD85-6CDC7B89A0DE}" type="slidenum">
              <a:rPr kumimoji="0" lang="en-US" b="0" i="0" u="none" strike="noStrike" normalizeH="0" noProof="0">
                <a:ln>
                  <a:noFill/>
                </a:ln>
                <a:solidFill>
                  <a:srgbClr val="FFFFFF"/>
                </a:solidFill>
                <a:effectLst/>
                <a:uLnTx/>
                <a:uFillTx/>
              </a:rPr>
              <a:pPr marR="0" lvl="0" indent="0" fontAlgn="auto">
                <a:spcBef>
                  <a:spcPts val="0"/>
                </a:spcBef>
                <a:spcAft>
                  <a:spcPts val="600"/>
                </a:spcAft>
                <a:buClrTx/>
                <a:buSzTx/>
                <a:buFontTx/>
                <a:buNone/>
                <a:tabLst/>
                <a:defRPr/>
              </a:pPr>
              <a:t>5</a:t>
            </a:fld>
            <a:endParaRPr kumimoji="0" lang="en-US" b="0" i="0" u="none" strike="noStrike" normalizeH="0" noProof="0">
              <a:ln>
                <a:noFill/>
              </a:ln>
              <a:solidFill>
                <a:srgbClr val="FFFFFF"/>
              </a:solidFill>
              <a:effectLst/>
              <a:uLnTx/>
              <a:uFillTx/>
            </a:endParaRPr>
          </a:p>
        </p:txBody>
      </p:sp>
      <p:sp>
        <p:nvSpPr>
          <p:cNvPr id="50" name="Oval 49">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9419"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Content Placeholder 10" descr="A picture containing diagram&#10;&#10;Description automatically generated">
            <a:extLst>
              <a:ext uri="{FF2B5EF4-FFF2-40B4-BE49-F238E27FC236}">
                <a16:creationId xmlns:a16="http://schemas.microsoft.com/office/drawing/2014/main" id="{8180B1CD-4F18-4ED3-8BD7-FA1C87357CA2}"/>
              </a:ext>
            </a:extLst>
          </p:cNvPr>
          <p:cNvPicPr>
            <a:picLocks noGrp="1" noChangeAspect="1"/>
          </p:cNvPicPr>
          <p:nvPr>
            <p:ph idx="1"/>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3642" b="14352"/>
          <a:stretch/>
        </p:blipFill>
        <p:spPr>
          <a:xfrm>
            <a:off x="6151798" y="2407146"/>
            <a:ext cx="4252055" cy="2043708"/>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p:spPr>
      </p:pic>
    </p:spTree>
    <p:extLst>
      <p:ext uri="{BB962C8B-B14F-4D97-AF65-F5344CB8AC3E}">
        <p14:creationId xmlns:p14="http://schemas.microsoft.com/office/powerpoint/2010/main" val="3330880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Freeform: Shape 38">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Arc 40">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Rectangle 42">
            <a:extLst>
              <a:ext uri="{FF2B5EF4-FFF2-40B4-BE49-F238E27FC236}">
                <a16:creationId xmlns:a16="http://schemas.microsoft.com/office/drawing/2014/main" id="{3F138222-D274-4866-96E7-C3B1D6DA8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Arc 44">
            <a:extLst>
              <a:ext uri="{FF2B5EF4-FFF2-40B4-BE49-F238E27FC236}">
                <a16:creationId xmlns:a16="http://schemas.microsoft.com/office/drawing/2014/main" id="{5888E255-D20B-4F26-B9DA-3DF036797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604789">
            <a:off x="675639" y="775849"/>
            <a:ext cx="2987899" cy="2987899"/>
          </a:xfrm>
          <a:prstGeom prst="arc">
            <a:avLst>
              <a:gd name="adj1" fmla="val 14455503"/>
              <a:gd name="adj2" fmla="val 0"/>
            </a:avLst>
          </a:prstGeom>
          <a:ln w="127000" cap="rnd">
            <a:solidFill>
              <a:schemeClr val="accent2">
                <a:lumMod val="7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0550142-C5F6-49E1-AA61-34721B844D1F}"/>
              </a:ext>
            </a:extLst>
          </p:cNvPr>
          <p:cNvSpPr>
            <a:spLocks noGrp="1"/>
          </p:cNvSpPr>
          <p:nvPr>
            <p:ph type="title"/>
          </p:nvPr>
        </p:nvSpPr>
        <p:spPr>
          <a:xfrm>
            <a:off x="841512" y="1122363"/>
            <a:ext cx="5087631" cy="2387600"/>
          </a:xfrm>
        </p:spPr>
        <p:txBody>
          <a:bodyPr vert="horz" lIns="91440" tIns="45720" rIns="91440" bIns="45720" rtlCol="0" anchor="b">
            <a:normAutofit/>
          </a:bodyPr>
          <a:lstStyle/>
          <a:p>
            <a:pPr algn="ctr"/>
            <a:r>
              <a:rPr lang="en-US" sz="6000" kern="1200">
                <a:solidFill>
                  <a:srgbClr val="FFFFFF"/>
                </a:solidFill>
                <a:latin typeface="+mj-lt"/>
                <a:ea typeface="+mj-ea"/>
                <a:cs typeface="+mj-cs"/>
              </a:rPr>
              <a:t>What is “special time”</a:t>
            </a:r>
          </a:p>
        </p:txBody>
      </p:sp>
      <p:sp>
        <p:nvSpPr>
          <p:cNvPr id="47" name="Oval 46">
            <a:extLst>
              <a:ext uri="{FF2B5EF4-FFF2-40B4-BE49-F238E27FC236}">
                <a16:creationId xmlns:a16="http://schemas.microsoft.com/office/drawing/2014/main" id="{02AD46D6-02D6-45B3-921C-F4033826EF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2790" y="5367348"/>
            <a:ext cx="616353" cy="599633"/>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Content Placeholder 4" descr="Diagram&#10;&#10;Description automatically generated">
            <a:extLst>
              <a:ext uri="{FF2B5EF4-FFF2-40B4-BE49-F238E27FC236}">
                <a16:creationId xmlns:a16="http://schemas.microsoft.com/office/drawing/2014/main" id="{097F97F1-9CA3-4BA0-8679-81BDAD8E111C}"/>
              </a:ext>
            </a:extLst>
          </p:cNvPr>
          <p:cNvPicPr>
            <a:picLocks noGrp="1" noChangeAspect="1"/>
          </p:cNvPicPr>
          <p:nvPr>
            <p:ph idx="1"/>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2" b="2"/>
          <a:stretch/>
        </p:blipFill>
        <p:spPr>
          <a:xfrm>
            <a:off x="6492678" y="895604"/>
            <a:ext cx="5051479" cy="5051479"/>
          </a:xfrm>
          <a:custGeom>
            <a:avLst/>
            <a:gdLst/>
            <a:ahLst/>
            <a:cxnLst/>
            <a:rect l="l" t="t" r="r" b="b"/>
            <a:pathLst>
              <a:path w="5051479" h="5503900">
                <a:moveTo>
                  <a:pt x="151948" y="0"/>
                </a:moveTo>
                <a:lnTo>
                  <a:pt x="4899531" y="0"/>
                </a:lnTo>
                <a:cubicBezTo>
                  <a:pt x="4983450" y="0"/>
                  <a:pt x="5051479" y="68029"/>
                  <a:pt x="5051479" y="151948"/>
                </a:cubicBezTo>
                <a:lnTo>
                  <a:pt x="5051479" y="5351952"/>
                </a:lnTo>
                <a:cubicBezTo>
                  <a:pt x="5051479" y="5435871"/>
                  <a:pt x="4983450" y="5503900"/>
                  <a:pt x="4899531" y="5503900"/>
                </a:cubicBezTo>
                <a:lnTo>
                  <a:pt x="151948" y="5503900"/>
                </a:lnTo>
                <a:cubicBezTo>
                  <a:pt x="68029" y="5503900"/>
                  <a:pt x="0" y="5435871"/>
                  <a:pt x="0" y="5351952"/>
                </a:cubicBezTo>
                <a:lnTo>
                  <a:pt x="0" y="151948"/>
                </a:lnTo>
                <a:cubicBezTo>
                  <a:pt x="0" y="68029"/>
                  <a:pt x="68029" y="0"/>
                  <a:pt x="151948" y="0"/>
                </a:cubicBezTo>
                <a:close/>
              </a:path>
            </a:pathLst>
          </a:custGeom>
        </p:spPr>
      </p:pic>
      <p:sp>
        <p:nvSpPr>
          <p:cNvPr id="6" name="TextBox 5">
            <a:extLst>
              <a:ext uri="{FF2B5EF4-FFF2-40B4-BE49-F238E27FC236}">
                <a16:creationId xmlns:a16="http://schemas.microsoft.com/office/drawing/2014/main" id="{56F246DC-5F3A-4FA6-8316-63A42759149D}"/>
              </a:ext>
            </a:extLst>
          </p:cNvPr>
          <p:cNvSpPr txBox="1"/>
          <p:nvPr/>
        </p:nvSpPr>
        <p:spPr>
          <a:xfrm>
            <a:off x="9400851" y="6657945"/>
            <a:ext cx="279114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flickr.com/photos/85934826@N00/4710479447/">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3242653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 name="Freeform: Shape 68">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Arc 70">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useBgFill="1">
        <p:nvSpPr>
          <p:cNvPr id="73" name="Rectangle 72">
            <a:extLst>
              <a:ext uri="{FF2B5EF4-FFF2-40B4-BE49-F238E27FC236}">
                <a16:creationId xmlns:a16="http://schemas.microsoft.com/office/drawing/2014/main" id="{A1D7EC86-7CB9-431D-8AC3-8AAF0440B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5" name="Rectangle 74">
            <a:extLst>
              <a:ext uri="{FF2B5EF4-FFF2-40B4-BE49-F238E27FC236}">
                <a16:creationId xmlns:a16="http://schemas.microsoft.com/office/drawing/2014/main" id="{D4B9777F-B610-419B-9193-80306388F3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Arc">
            <a:extLst>
              <a:ext uri="{FF2B5EF4-FFF2-40B4-BE49-F238E27FC236}">
                <a16:creationId xmlns:a16="http://schemas.microsoft.com/office/drawing/2014/main" id="{311F016A-A753-449B-9EA6-322199B71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1108520" y="775849"/>
            <a:ext cx="2987899" cy="2987899"/>
          </a:xfrm>
          <a:prstGeom prst="arc">
            <a:avLst>
              <a:gd name="adj1" fmla="val 16200000"/>
              <a:gd name="adj2" fmla="val 2287352"/>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3B66EE-1DDD-4ADC-9F2F-5D2B925F59CF}"/>
              </a:ext>
            </a:extLst>
          </p:cNvPr>
          <p:cNvSpPr>
            <a:spLocks noGrp="1"/>
          </p:cNvSpPr>
          <p:nvPr>
            <p:ph type="title"/>
          </p:nvPr>
        </p:nvSpPr>
        <p:spPr>
          <a:xfrm>
            <a:off x="860742" y="1124988"/>
            <a:ext cx="4425962" cy="2387600"/>
          </a:xfrm>
        </p:spPr>
        <p:txBody>
          <a:bodyPr vert="horz" lIns="91440" tIns="45720" rIns="91440" bIns="45720" rtlCol="0" anchor="b">
            <a:normAutofit/>
          </a:bodyPr>
          <a:lstStyle/>
          <a:p>
            <a:r>
              <a:rPr lang="en-US" sz="6000" kern="1200">
                <a:solidFill>
                  <a:schemeClr val="tx1"/>
                </a:solidFill>
                <a:latin typeface="+mj-lt"/>
                <a:ea typeface="+mj-ea"/>
                <a:cs typeface="+mj-cs"/>
              </a:rPr>
              <a:t>Menu.</a:t>
            </a:r>
          </a:p>
        </p:txBody>
      </p:sp>
      <p:pic>
        <p:nvPicPr>
          <p:cNvPr id="7" name="Content Placeholder 6" descr="Text&#10;&#10;Description automatically generated">
            <a:extLst>
              <a:ext uri="{FF2B5EF4-FFF2-40B4-BE49-F238E27FC236}">
                <a16:creationId xmlns:a16="http://schemas.microsoft.com/office/drawing/2014/main" id="{9D6D102D-FA73-4F1A-80BC-D439D1F8F52C}"/>
              </a:ext>
            </a:extLst>
          </p:cNvPr>
          <p:cNvPicPr>
            <a:picLocks noGrp="1" noChangeAspect="1"/>
          </p:cNvPicPr>
          <p:nvPr>
            <p:ph idx="1"/>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4434" r="-1" b="14684"/>
          <a:stretch/>
        </p:blipFill>
        <p:spPr>
          <a:xfrm>
            <a:off x="5733768" y="-1"/>
            <a:ext cx="6458232" cy="6858001"/>
          </a:xfrm>
          <a:custGeom>
            <a:avLst/>
            <a:gdLst/>
            <a:ahLst/>
            <a:cxnLst/>
            <a:rect l="l" t="t" r="r" b="b"/>
            <a:pathLst>
              <a:path w="6458232" h="6858001">
                <a:moveTo>
                  <a:pt x="2209000" y="0"/>
                </a:moveTo>
                <a:lnTo>
                  <a:pt x="6458232" y="0"/>
                </a:lnTo>
                <a:lnTo>
                  <a:pt x="6458232" y="6858001"/>
                </a:lnTo>
                <a:lnTo>
                  <a:pt x="651045" y="6858001"/>
                </a:lnTo>
                <a:lnTo>
                  <a:pt x="635146" y="6830200"/>
                </a:lnTo>
                <a:cubicBezTo>
                  <a:pt x="230085" y="6080469"/>
                  <a:pt x="0" y="5221296"/>
                  <a:pt x="0" y="4308089"/>
                </a:cubicBezTo>
                <a:cubicBezTo>
                  <a:pt x="0" y="2572997"/>
                  <a:pt x="830606" y="1032965"/>
                  <a:pt x="2113832" y="68046"/>
                </a:cubicBezTo>
                <a:close/>
              </a:path>
            </a:pathLst>
          </a:custGeom>
        </p:spPr>
      </p:pic>
      <p:sp>
        <p:nvSpPr>
          <p:cNvPr id="79" name="!!Rectangle">
            <a:extLst>
              <a:ext uri="{FF2B5EF4-FFF2-40B4-BE49-F238E27FC236}">
                <a16:creationId xmlns:a16="http://schemas.microsoft.com/office/drawing/2014/main" id="{95106A28-883A-4993-BF9E-C403B81A8D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4269" y="4274457"/>
            <a:ext cx="825256" cy="825256"/>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1" name="!!Oval">
            <a:extLst>
              <a:ext uri="{FF2B5EF4-FFF2-40B4-BE49-F238E27FC236}">
                <a16:creationId xmlns:a16="http://schemas.microsoft.com/office/drawing/2014/main" id="{F5AE4E4F-9F4C-43ED-8299-9BD63B74E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742" y="5649686"/>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5270D06C-0F69-4232-AE7D-FDDEB9A8F604}"/>
              </a:ext>
            </a:extLst>
          </p:cNvPr>
          <p:cNvSpPr>
            <a:spLocks noGrp="1"/>
          </p:cNvSpPr>
          <p:nvPr>
            <p:ph type="sldNum" sz="quarter" idx="4294967295"/>
          </p:nvPr>
        </p:nvSpPr>
        <p:spPr>
          <a:xfrm>
            <a:off x="8610600" y="6356350"/>
            <a:ext cx="2743200" cy="365125"/>
          </a:xfrm>
        </p:spPr>
        <p:txBody>
          <a:bodyPr vert="horz" lIns="91440" tIns="45720" rIns="91440" bIns="45720" rtlCol="0" anchor="ctr">
            <a:normAutofit/>
          </a:bodyPr>
          <a:lstStyle/>
          <a:p>
            <a:pPr>
              <a:spcAft>
                <a:spcPts val="600"/>
              </a:spcAft>
              <a:defRPr/>
            </a:pPr>
            <a:fld id="{D76B855D-E9CC-4FF8-AD85-6CDC7B89A0DE}" type="slidenum">
              <a:rPr lang="en-US">
                <a:solidFill>
                  <a:prstClr val="white"/>
                </a:solidFill>
                <a:latin typeface="Calibri" panose="020F0502020204030204"/>
              </a:rPr>
              <a:pPr>
                <a:spcAft>
                  <a:spcPts val="600"/>
                </a:spcAft>
                <a:defRPr/>
              </a:pPr>
              <a:t>7</a:t>
            </a:fld>
            <a:endParaRPr lang="en-US">
              <a:solidFill>
                <a:prstClr val="white"/>
              </a:solidFill>
              <a:latin typeface="Calibri" panose="020F0502020204030204"/>
            </a:endParaRPr>
          </a:p>
        </p:txBody>
      </p:sp>
    </p:spTree>
    <p:extLst>
      <p:ext uri="{BB962C8B-B14F-4D97-AF65-F5344CB8AC3E}">
        <p14:creationId xmlns:p14="http://schemas.microsoft.com/office/powerpoint/2010/main" val="1204280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Freeform: Shape 41">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Arc 43">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useBgFill="1">
        <p:nvSpPr>
          <p:cNvPr id="46" name="Rectangle 45">
            <a:extLst>
              <a:ext uri="{FF2B5EF4-FFF2-40B4-BE49-F238E27FC236}">
                <a16:creationId xmlns:a16="http://schemas.microsoft.com/office/drawing/2014/main" id="{DCE1AED4-C7FF-4468-BF54-4470A0A3E2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Calendar&#10;&#10;Description automatically generated">
            <a:extLst>
              <a:ext uri="{FF2B5EF4-FFF2-40B4-BE49-F238E27FC236}">
                <a16:creationId xmlns:a16="http://schemas.microsoft.com/office/drawing/2014/main" id="{715CC47F-6AE9-473D-BB3D-68C2294D76EB}"/>
              </a:ext>
            </a:extLst>
          </p:cNvPr>
          <p:cNvPicPr>
            <a:picLocks noGrp="1" noChangeAspect="1"/>
          </p:cNvPicPr>
          <p:nvPr>
            <p:ph idx="1"/>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5709" r="-1" b="-1"/>
          <a:stretch/>
        </p:blipFill>
        <p:spPr>
          <a:xfrm>
            <a:off x="20" y="10"/>
            <a:ext cx="12188932" cy="6857990"/>
          </a:xfrm>
          <a:prstGeom prst="rect">
            <a:avLst/>
          </a:prstGeom>
        </p:spPr>
      </p:pic>
      <p:sp>
        <p:nvSpPr>
          <p:cNvPr id="48" name="Rectangle 47">
            <a:extLst>
              <a:ext uri="{FF2B5EF4-FFF2-40B4-BE49-F238E27FC236}">
                <a16:creationId xmlns:a16="http://schemas.microsoft.com/office/drawing/2014/main" id="{BDE94FAB-AA60-43B4-A2C3-3A940B9A9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 y="4530071"/>
            <a:ext cx="12191999" cy="2327926"/>
          </a:xfrm>
          <a:prstGeom prst="rect">
            <a:avLst/>
          </a:prstGeom>
          <a:gradFill flip="none" rotWithShape="1">
            <a:gsLst>
              <a:gs pos="44000">
                <a:schemeClr val="tx1">
                  <a:alpha val="40000"/>
                </a:schemeClr>
              </a:gs>
              <a:gs pos="100000">
                <a:schemeClr val="tx1">
                  <a:alpha val="7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3B66EE-1DDD-4ADC-9F2F-5D2B925F59CF}"/>
              </a:ext>
            </a:extLst>
          </p:cNvPr>
          <p:cNvSpPr>
            <a:spLocks noGrp="1"/>
          </p:cNvSpPr>
          <p:nvPr>
            <p:ph type="title"/>
          </p:nvPr>
        </p:nvSpPr>
        <p:spPr>
          <a:xfrm>
            <a:off x="1524000" y="4416721"/>
            <a:ext cx="9144000" cy="1152663"/>
          </a:xfrm>
        </p:spPr>
        <p:txBody>
          <a:bodyPr vert="horz" lIns="91440" tIns="45720" rIns="91440" bIns="45720" rtlCol="0" anchor="b">
            <a:normAutofit/>
          </a:bodyPr>
          <a:lstStyle/>
          <a:p>
            <a:pPr algn="ctr"/>
            <a:r>
              <a:rPr lang="en-US" sz="4800" kern="1200" dirty="0">
                <a:solidFill>
                  <a:schemeClr val="bg1"/>
                </a:solidFill>
                <a:latin typeface="+mj-lt"/>
                <a:ea typeface="+mj-ea"/>
                <a:cs typeface="+mj-cs"/>
              </a:rPr>
              <a:t>Why is special time important?</a:t>
            </a:r>
          </a:p>
        </p:txBody>
      </p:sp>
      <p:sp>
        <p:nvSpPr>
          <p:cNvPr id="6" name="Slide Number Placeholder 5">
            <a:extLst>
              <a:ext uri="{FF2B5EF4-FFF2-40B4-BE49-F238E27FC236}">
                <a16:creationId xmlns:a16="http://schemas.microsoft.com/office/drawing/2014/main" id="{5270D06C-0F69-4232-AE7D-FDDEB9A8F604}"/>
              </a:ext>
            </a:extLst>
          </p:cNvPr>
          <p:cNvSpPr>
            <a:spLocks noGrp="1"/>
          </p:cNvSpPr>
          <p:nvPr>
            <p:ph type="sldNum" sz="quarter" idx="4294967295"/>
          </p:nvPr>
        </p:nvSpPr>
        <p:spPr>
          <a:xfrm>
            <a:off x="8610600" y="6356350"/>
            <a:ext cx="2743200" cy="365125"/>
          </a:xfrm>
        </p:spPr>
        <p:txBody>
          <a:bodyPr vert="horz" lIns="91440" tIns="45720" rIns="91440" bIns="45720" rtlCol="0" anchor="ctr">
            <a:normAutofit/>
          </a:bodyPr>
          <a:lstStyle/>
          <a:p>
            <a:pPr>
              <a:spcAft>
                <a:spcPts val="600"/>
              </a:spcAft>
              <a:defRPr/>
            </a:pPr>
            <a:fld id="{D76B855D-E9CC-4FF8-AD85-6CDC7B89A0DE}" type="slidenum">
              <a:rPr lang="en-US">
                <a:solidFill>
                  <a:schemeClr val="bg1"/>
                </a:solidFill>
                <a:latin typeface="Calibri" panose="020F0502020204030204"/>
              </a:rPr>
              <a:pPr>
                <a:spcAft>
                  <a:spcPts val="600"/>
                </a:spcAft>
                <a:defRPr/>
              </a:pPr>
              <a:t>8</a:t>
            </a:fld>
            <a:endParaRPr lang="en-US">
              <a:solidFill>
                <a:schemeClr val="bg1"/>
              </a:solidFill>
              <a:latin typeface="Calibri" panose="020F0502020204030204"/>
            </a:endParaRPr>
          </a:p>
        </p:txBody>
      </p:sp>
      <p:sp>
        <p:nvSpPr>
          <p:cNvPr id="7" name="TextBox 6">
            <a:extLst>
              <a:ext uri="{FF2B5EF4-FFF2-40B4-BE49-F238E27FC236}">
                <a16:creationId xmlns:a16="http://schemas.microsoft.com/office/drawing/2014/main" id="{943A5C8C-E426-48BF-96C1-B85A8A14B3D1}"/>
              </a:ext>
            </a:extLst>
          </p:cNvPr>
          <p:cNvSpPr txBox="1"/>
          <p:nvPr/>
        </p:nvSpPr>
        <p:spPr>
          <a:xfrm>
            <a:off x="9582148" y="6657945"/>
            <a:ext cx="260680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thebluediamondgallery.com/wooden-tile/b/benefit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5122051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Freeform: Shape 41">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Arc 43">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Arc 47">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91583" y="775849"/>
            <a:ext cx="2987899" cy="2987899"/>
          </a:xfrm>
          <a:prstGeom prst="arc">
            <a:avLst>
              <a:gd name="adj1" fmla="val 14441841"/>
              <a:gd name="adj2" fmla="val 0"/>
            </a:avLst>
          </a:prstGeom>
          <a:ln w="127000" cap="rnd">
            <a:solidFill>
              <a:schemeClr val="accent2">
                <a:lumMod val="7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3B66EE-1DDD-4ADC-9F2F-5D2B925F59CF}"/>
              </a:ext>
            </a:extLst>
          </p:cNvPr>
          <p:cNvSpPr>
            <a:spLocks noGrp="1"/>
          </p:cNvSpPr>
          <p:nvPr>
            <p:ph type="title"/>
          </p:nvPr>
        </p:nvSpPr>
        <p:spPr>
          <a:xfrm>
            <a:off x="838200" y="647593"/>
            <a:ext cx="4467792" cy="3060541"/>
          </a:xfrm>
        </p:spPr>
        <p:txBody>
          <a:bodyPr vert="horz" lIns="91440" tIns="45720" rIns="91440" bIns="45720" rtlCol="0" anchor="b">
            <a:normAutofit/>
          </a:bodyPr>
          <a:lstStyle/>
          <a:p>
            <a:pPr algn="ctr"/>
            <a:r>
              <a:rPr lang="en-US" sz="6000" kern="1200">
                <a:solidFill>
                  <a:srgbClr val="FFFFFF"/>
                </a:solidFill>
                <a:latin typeface="+mj-lt"/>
                <a:ea typeface="+mj-ea"/>
                <a:cs typeface="+mj-cs"/>
              </a:rPr>
              <a:t>Look after yourselves.</a:t>
            </a:r>
          </a:p>
        </p:txBody>
      </p:sp>
      <p:sp>
        <p:nvSpPr>
          <p:cNvPr id="6" name="Slide Number Placeholder 5">
            <a:extLst>
              <a:ext uri="{FF2B5EF4-FFF2-40B4-BE49-F238E27FC236}">
                <a16:creationId xmlns:a16="http://schemas.microsoft.com/office/drawing/2014/main" id="{5270D06C-0F69-4232-AE7D-FDDEB9A8F604}"/>
              </a:ext>
            </a:extLst>
          </p:cNvPr>
          <p:cNvSpPr>
            <a:spLocks noGrp="1"/>
          </p:cNvSpPr>
          <p:nvPr>
            <p:ph type="sldNum" sz="quarter" idx="4294967295"/>
          </p:nvPr>
        </p:nvSpPr>
        <p:spPr>
          <a:xfrm>
            <a:off x="8610600" y="6356350"/>
            <a:ext cx="2743200" cy="365125"/>
          </a:xfrm>
        </p:spPr>
        <p:txBody>
          <a:bodyPr vert="horz" lIns="91440" tIns="45720" rIns="91440" bIns="45720" rtlCol="0" anchor="ctr">
            <a:normAutofit/>
          </a:bodyPr>
          <a:lstStyle/>
          <a:p>
            <a:pPr marR="0" lvl="0" indent="0" fontAlgn="auto">
              <a:spcBef>
                <a:spcPts val="0"/>
              </a:spcBef>
              <a:spcAft>
                <a:spcPts val="600"/>
              </a:spcAft>
              <a:buClrTx/>
              <a:buSzTx/>
              <a:buFontTx/>
              <a:buNone/>
              <a:tabLst/>
              <a:defRPr/>
            </a:pPr>
            <a:fld id="{D76B855D-E9CC-4FF8-AD85-6CDC7B89A0DE}" type="slidenum">
              <a:rPr kumimoji="0" lang="en-US" b="0" i="0" u="none" strike="noStrike" normalizeH="0" noProof="0">
                <a:ln>
                  <a:noFill/>
                </a:ln>
                <a:solidFill>
                  <a:srgbClr val="FFFFFF"/>
                </a:solidFill>
                <a:effectLst/>
                <a:uLnTx/>
                <a:uFillTx/>
              </a:rPr>
              <a:pPr marR="0" lvl="0" indent="0" fontAlgn="auto">
                <a:spcBef>
                  <a:spcPts val="0"/>
                </a:spcBef>
                <a:spcAft>
                  <a:spcPts val="600"/>
                </a:spcAft>
                <a:buClrTx/>
                <a:buSzTx/>
                <a:buFontTx/>
                <a:buNone/>
                <a:tabLst/>
                <a:defRPr/>
              </a:pPr>
              <a:t>9</a:t>
            </a:fld>
            <a:endParaRPr kumimoji="0" lang="en-US" b="0" i="0" u="none" strike="noStrike" normalizeH="0" noProof="0">
              <a:ln>
                <a:noFill/>
              </a:ln>
              <a:solidFill>
                <a:srgbClr val="FFFFFF"/>
              </a:solidFill>
              <a:effectLst/>
              <a:uLnTx/>
              <a:uFillTx/>
            </a:endParaRPr>
          </a:p>
        </p:txBody>
      </p:sp>
      <p:sp>
        <p:nvSpPr>
          <p:cNvPr id="50" name="Oval 49">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9419"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picture containing text&#10;&#10;Description automatically generated">
            <a:extLst>
              <a:ext uri="{FF2B5EF4-FFF2-40B4-BE49-F238E27FC236}">
                <a16:creationId xmlns:a16="http://schemas.microsoft.com/office/drawing/2014/main" id="{113D951B-9476-429B-B3A2-E624F8F069C5}"/>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51798" y="2254370"/>
            <a:ext cx="4252055" cy="2349260"/>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p:spPr>
      </p:pic>
      <p:sp>
        <p:nvSpPr>
          <p:cNvPr id="7" name="TextBox 6">
            <a:extLst>
              <a:ext uri="{FF2B5EF4-FFF2-40B4-BE49-F238E27FC236}">
                <a16:creationId xmlns:a16="http://schemas.microsoft.com/office/drawing/2014/main" id="{D6F17721-9500-4838-A799-82000D0137B8}"/>
              </a:ext>
            </a:extLst>
          </p:cNvPr>
          <p:cNvSpPr txBox="1"/>
          <p:nvPr/>
        </p:nvSpPr>
        <p:spPr>
          <a:xfrm>
            <a:off x="9423293" y="6657945"/>
            <a:ext cx="276870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medium.com/enspiral-tales/designing-for-wellbeing-reflecting-on-unexpected-insights-99db00200245">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3652285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 name="Freeform: Shape 54">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Arc 56">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Rectangle 58">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1" name="Arc 60">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91583" y="775849"/>
            <a:ext cx="2987899" cy="2987899"/>
          </a:xfrm>
          <a:prstGeom prst="arc">
            <a:avLst>
              <a:gd name="adj1" fmla="val 14441841"/>
              <a:gd name="adj2" fmla="val 0"/>
            </a:avLst>
          </a:prstGeom>
          <a:ln w="127000" cap="rnd">
            <a:solidFill>
              <a:schemeClr val="accent2">
                <a:lumMod val="7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3B66EE-1DDD-4ADC-9F2F-5D2B925F59CF}"/>
              </a:ext>
            </a:extLst>
          </p:cNvPr>
          <p:cNvSpPr>
            <a:spLocks noGrp="1"/>
          </p:cNvSpPr>
          <p:nvPr>
            <p:ph type="title"/>
          </p:nvPr>
        </p:nvSpPr>
        <p:spPr>
          <a:xfrm>
            <a:off x="838200" y="647593"/>
            <a:ext cx="4467792" cy="3060541"/>
          </a:xfrm>
        </p:spPr>
        <p:txBody>
          <a:bodyPr vert="horz" lIns="91440" tIns="45720" rIns="91440" bIns="45720" rtlCol="0" anchor="b">
            <a:normAutofit/>
          </a:bodyPr>
          <a:lstStyle/>
          <a:p>
            <a:pPr algn="ctr"/>
            <a:r>
              <a:rPr lang="en-US" sz="6000" kern="1200">
                <a:solidFill>
                  <a:srgbClr val="FFFFFF"/>
                </a:solidFill>
                <a:latin typeface="+mj-lt"/>
                <a:ea typeface="+mj-ea"/>
                <a:cs typeface="+mj-cs"/>
              </a:rPr>
              <a:t>Self care.</a:t>
            </a:r>
          </a:p>
        </p:txBody>
      </p:sp>
      <p:sp>
        <p:nvSpPr>
          <p:cNvPr id="6" name="Slide Number Placeholder 5">
            <a:extLst>
              <a:ext uri="{FF2B5EF4-FFF2-40B4-BE49-F238E27FC236}">
                <a16:creationId xmlns:a16="http://schemas.microsoft.com/office/drawing/2014/main" id="{5270D06C-0F69-4232-AE7D-FDDEB9A8F604}"/>
              </a:ext>
            </a:extLst>
          </p:cNvPr>
          <p:cNvSpPr>
            <a:spLocks noGrp="1"/>
          </p:cNvSpPr>
          <p:nvPr>
            <p:ph type="sldNum" sz="quarter" idx="4294967295"/>
          </p:nvPr>
        </p:nvSpPr>
        <p:spPr>
          <a:xfrm>
            <a:off x="8610600" y="6356350"/>
            <a:ext cx="2743200" cy="365125"/>
          </a:xfrm>
        </p:spPr>
        <p:txBody>
          <a:bodyPr vert="horz" lIns="91440" tIns="45720" rIns="91440" bIns="45720" rtlCol="0" anchor="ctr">
            <a:normAutofit/>
          </a:bodyPr>
          <a:lstStyle/>
          <a:p>
            <a:pPr marR="0" lvl="0" indent="0" fontAlgn="auto">
              <a:spcBef>
                <a:spcPts val="0"/>
              </a:spcBef>
              <a:spcAft>
                <a:spcPts val="600"/>
              </a:spcAft>
              <a:buClrTx/>
              <a:buSzTx/>
              <a:buFontTx/>
              <a:buNone/>
              <a:tabLst/>
              <a:defRPr/>
            </a:pPr>
            <a:fld id="{D76B855D-E9CC-4FF8-AD85-6CDC7B89A0DE}" type="slidenum">
              <a:rPr kumimoji="0" lang="en-US" b="0" i="0" u="none" strike="noStrike" normalizeH="0" noProof="0">
                <a:ln>
                  <a:noFill/>
                </a:ln>
                <a:solidFill>
                  <a:srgbClr val="FFFFFF"/>
                </a:solidFill>
                <a:effectLst/>
                <a:uLnTx/>
                <a:uFillTx/>
              </a:rPr>
              <a:pPr marR="0" lvl="0" indent="0" fontAlgn="auto">
                <a:spcBef>
                  <a:spcPts val="0"/>
                </a:spcBef>
                <a:spcAft>
                  <a:spcPts val="600"/>
                </a:spcAft>
                <a:buClrTx/>
                <a:buSzTx/>
                <a:buFontTx/>
                <a:buNone/>
                <a:tabLst/>
                <a:defRPr/>
              </a:pPr>
              <a:t>10</a:t>
            </a:fld>
            <a:endParaRPr kumimoji="0" lang="en-US" b="0" i="0" u="none" strike="noStrike" normalizeH="0" noProof="0">
              <a:ln>
                <a:noFill/>
              </a:ln>
              <a:solidFill>
                <a:srgbClr val="FFFFFF"/>
              </a:solidFill>
              <a:effectLst/>
              <a:uLnTx/>
              <a:uFillTx/>
            </a:endParaRPr>
          </a:p>
        </p:txBody>
      </p:sp>
      <p:sp>
        <p:nvSpPr>
          <p:cNvPr id="63" name="Oval 62">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9419"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Content Placeholder 10" descr="Text&#10;&#10;Description automatically generated">
            <a:extLst>
              <a:ext uri="{FF2B5EF4-FFF2-40B4-BE49-F238E27FC236}">
                <a16:creationId xmlns:a16="http://schemas.microsoft.com/office/drawing/2014/main" id="{58BA9A71-8C0C-41E7-AC6D-02ED8FCF4B59}"/>
              </a:ext>
            </a:extLst>
          </p:cNvPr>
          <p:cNvPicPr>
            <a:picLocks noGrp="1" noChangeAspect="1"/>
          </p:cNvPicPr>
          <p:nvPr>
            <p:ph idx="1"/>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9511" r="32687" b="-1"/>
          <a:stretch/>
        </p:blipFill>
        <p:spPr>
          <a:xfrm>
            <a:off x="6732509" y="1374798"/>
            <a:ext cx="3090633" cy="4108404"/>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p:spPr>
      </p:pic>
    </p:spTree>
    <p:extLst>
      <p:ext uri="{BB962C8B-B14F-4D97-AF65-F5344CB8AC3E}">
        <p14:creationId xmlns:p14="http://schemas.microsoft.com/office/powerpoint/2010/main" val="31585158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7098" y="0"/>
            <a:ext cx="9667302" cy="6858000"/>
          </a:xfrm>
        </p:spPr>
      </p:pic>
    </p:spTree>
    <p:extLst>
      <p:ext uri="{BB962C8B-B14F-4D97-AF65-F5344CB8AC3E}">
        <p14:creationId xmlns:p14="http://schemas.microsoft.com/office/powerpoint/2010/main" val="3139698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Freeform: Shape 60">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Arc 62">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useBgFill="1">
        <p:nvSpPr>
          <p:cNvPr id="65" name="Rectangle 64">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7" name="Rectangle 66">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9" name="Rectangle 68">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3B66EE-1DDD-4ADC-9F2F-5D2B925F59CF}"/>
              </a:ext>
            </a:extLst>
          </p:cNvPr>
          <p:cNvSpPr>
            <a:spLocks noGrp="1"/>
          </p:cNvSpPr>
          <p:nvPr>
            <p:ph type="title"/>
          </p:nvPr>
        </p:nvSpPr>
        <p:spPr>
          <a:xfrm>
            <a:off x="3315031" y="1380754"/>
            <a:ext cx="5561938" cy="2513516"/>
          </a:xfrm>
        </p:spPr>
        <p:txBody>
          <a:bodyPr vert="horz" lIns="91440" tIns="45720" rIns="91440" bIns="45720" rtlCol="0" anchor="b">
            <a:normAutofit fontScale="90000"/>
          </a:bodyPr>
          <a:lstStyle/>
          <a:p>
            <a:pPr algn="ctr"/>
            <a:r>
              <a:rPr lang="en-US" sz="2400" dirty="0"/>
              <a:t>Sefton MHST.</a:t>
            </a:r>
            <a:br>
              <a:rPr lang="en-US" sz="2400" dirty="0"/>
            </a:br>
            <a:r>
              <a:rPr lang="en-US" sz="2400" dirty="0"/>
              <a:t>Mental Health Lead in School.</a:t>
            </a:r>
            <a:br>
              <a:rPr lang="en-US" sz="2400" dirty="0"/>
            </a:br>
            <a:r>
              <a:rPr lang="en-US" sz="2400" dirty="0"/>
              <a:t>School Nursing Service.</a:t>
            </a:r>
            <a:br>
              <a:rPr lang="en-US" sz="2400" dirty="0"/>
            </a:br>
            <a:r>
              <a:rPr lang="en-US" sz="2400" dirty="0"/>
              <a:t>NHS Website .</a:t>
            </a:r>
            <a:br>
              <a:rPr lang="en-US" sz="2400" dirty="0"/>
            </a:br>
            <a:r>
              <a:rPr lang="en-US" sz="2400" dirty="0"/>
              <a:t>Young minds.</a:t>
            </a:r>
            <a:br>
              <a:rPr lang="en-US" sz="2400" dirty="0"/>
            </a:br>
            <a:r>
              <a:rPr lang="en-US" sz="2400" dirty="0"/>
              <a:t>NSPCC.</a:t>
            </a:r>
            <a:br>
              <a:rPr lang="en-US" sz="2400" dirty="0"/>
            </a:br>
            <a:r>
              <a:rPr lang="en-US" sz="2400" dirty="0"/>
              <a:t>Fresh CAMHS Website.</a:t>
            </a:r>
            <a:br>
              <a:rPr lang="en-US" sz="2400" dirty="0"/>
            </a:br>
            <a:r>
              <a:rPr lang="en-US" sz="2400" dirty="0" err="1"/>
              <a:t>Merseycare</a:t>
            </a:r>
            <a:r>
              <a:rPr lang="en-US" sz="2400" dirty="0"/>
              <a:t> for adult mental health support.</a:t>
            </a:r>
            <a:br>
              <a:rPr lang="en-US" sz="2400" dirty="0"/>
            </a:br>
            <a:endParaRPr lang="en-US" sz="2400" kern="1200" dirty="0">
              <a:solidFill>
                <a:schemeClr val="tx1"/>
              </a:solidFill>
            </a:endParaRPr>
          </a:p>
        </p:txBody>
      </p:sp>
      <p:sp>
        <p:nvSpPr>
          <p:cNvPr id="6" name="Slide Number Placeholder 5">
            <a:extLst>
              <a:ext uri="{FF2B5EF4-FFF2-40B4-BE49-F238E27FC236}">
                <a16:creationId xmlns:a16="http://schemas.microsoft.com/office/drawing/2014/main" id="{5270D06C-0F69-4232-AE7D-FDDEB9A8F604}"/>
              </a:ext>
            </a:extLst>
          </p:cNvPr>
          <p:cNvSpPr>
            <a:spLocks noGrp="1"/>
          </p:cNvSpPr>
          <p:nvPr>
            <p:ph type="sldNum" sz="quarter" idx="4294967295"/>
          </p:nvPr>
        </p:nvSpPr>
        <p:spPr>
          <a:xfrm>
            <a:off x="10467444" y="6356350"/>
            <a:ext cx="886355" cy="365125"/>
          </a:xfrm>
        </p:spPr>
        <p:txBody>
          <a:bodyPr vert="horz" lIns="91440" tIns="45720" rIns="91440" bIns="45720" rtlCol="0" anchor="ctr">
            <a:normAutofit/>
          </a:bodyPr>
          <a:lstStyle/>
          <a:p>
            <a:pPr marR="0" lvl="0" indent="0" fontAlgn="auto">
              <a:spcBef>
                <a:spcPts val="0"/>
              </a:spcBef>
              <a:spcAft>
                <a:spcPts val="600"/>
              </a:spcAft>
              <a:buClrTx/>
              <a:buSzTx/>
              <a:buFontTx/>
              <a:buNone/>
              <a:tabLst/>
              <a:defRPr/>
            </a:pPr>
            <a:fld id="{D76B855D-E9CC-4FF8-AD85-6CDC7B89A0DE}" type="slidenum">
              <a:rPr kumimoji="0" lang="en-US" b="0" i="0" u="none" strike="noStrike" normalizeH="0" noProof="0">
                <a:ln>
                  <a:noFill/>
                </a:ln>
                <a:solidFill>
                  <a:srgbClr val="FFFFFF"/>
                </a:solidFill>
                <a:effectLst/>
                <a:uLnTx/>
                <a:uFillTx/>
              </a:rPr>
              <a:pPr marR="0" lvl="0" indent="0" fontAlgn="auto">
                <a:spcBef>
                  <a:spcPts val="0"/>
                </a:spcBef>
                <a:spcAft>
                  <a:spcPts val="600"/>
                </a:spcAft>
                <a:buClrTx/>
                <a:buSzTx/>
                <a:buFontTx/>
                <a:buNone/>
                <a:tabLst/>
                <a:defRPr/>
              </a:pPr>
              <a:t>12</a:t>
            </a:fld>
            <a:endParaRPr kumimoji="0" lang="en-US" b="0" i="0" u="none" strike="noStrike" normalizeH="0" noProof="0">
              <a:ln>
                <a:noFill/>
              </a:ln>
              <a:solidFill>
                <a:srgbClr val="FFFFFF"/>
              </a:solidFill>
              <a:effectLst/>
              <a:uLnTx/>
              <a:uFillTx/>
            </a:endParaRPr>
          </a:p>
        </p:txBody>
      </p:sp>
      <p:sp>
        <p:nvSpPr>
          <p:cNvPr id="73" name="Arc 72">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2">
                <a:lumMod val="75000"/>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8474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Freeform: Shape 60">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Arc 62">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useBgFill="1">
        <p:nvSpPr>
          <p:cNvPr id="65" name="Rectangle 64">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7" name="Rectangle 66">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9" name="Rectangle 68">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3B66EE-1DDD-4ADC-9F2F-5D2B925F59CF}"/>
              </a:ext>
            </a:extLst>
          </p:cNvPr>
          <p:cNvSpPr>
            <a:spLocks noGrp="1"/>
          </p:cNvSpPr>
          <p:nvPr>
            <p:ph type="title"/>
          </p:nvPr>
        </p:nvSpPr>
        <p:spPr>
          <a:xfrm>
            <a:off x="3192181" y="1426221"/>
            <a:ext cx="5561938" cy="2513516"/>
          </a:xfrm>
        </p:spPr>
        <p:txBody>
          <a:bodyPr vert="horz" lIns="91440" tIns="45720" rIns="91440" bIns="45720" rtlCol="0" anchor="b">
            <a:normAutofit/>
          </a:bodyPr>
          <a:lstStyle/>
          <a:p>
            <a:pPr algn="ctr"/>
            <a:r>
              <a:rPr lang="en-US" sz="6000" dirty="0"/>
              <a:t>Thank you. </a:t>
            </a:r>
            <a:br>
              <a:rPr lang="en-US" sz="6000" dirty="0"/>
            </a:br>
            <a:r>
              <a:rPr lang="en-US" sz="6000" dirty="0"/>
              <a:t>Any questions?</a:t>
            </a:r>
            <a:endParaRPr lang="en-US" sz="6000" kern="1200" dirty="0">
              <a:solidFill>
                <a:schemeClr val="tx1"/>
              </a:solidFill>
            </a:endParaRPr>
          </a:p>
        </p:txBody>
      </p:sp>
      <p:sp>
        <p:nvSpPr>
          <p:cNvPr id="6" name="Slide Number Placeholder 5">
            <a:extLst>
              <a:ext uri="{FF2B5EF4-FFF2-40B4-BE49-F238E27FC236}">
                <a16:creationId xmlns:a16="http://schemas.microsoft.com/office/drawing/2014/main" id="{5270D06C-0F69-4232-AE7D-FDDEB9A8F604}"/>
              </a:ext>
            </a:extLst>
          </p:cNvPr>
          <p:cNvSpPr>
            <a:spLocks noGrp="1"/>
          </p:cNvSpPr>
          <p:nvPr>
            <p:ph type="sldNum" sz="quarter" idx="4294967295"/>
          </p:nvPr>
        </p:nvSpPr>
        <p:spPr>
          <a:xfrm>
            <a:off x="10467444" y="6356350"/>
            <a:ext cx="886355"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D76B855D-E9CC-4FF8-AD85-6CDC7B89A0DE}" type="slidenum">
              <a:rPr kumimoji="0" lang="en-US" sz="1200" b="0" i="0" u="none" strike="noStrike" kern="1200" cap="none" spc="0" normalizeH="0" baseline="0" noProof="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13</a:t>
            </a:fld>
            <a:endParaRPr kumimoji="0" lang="en-US"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73" name="Arc 72">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2">
                <a:lumMod val="75000"/>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2">
            <a:extLst>
              <a:ext uri="{FF2B5EF4-FFF2-40B4-BE49-F238E27FC236}">
                <a16:creationId xmlns:a16="http://schemas.microsoft.com/office/drawing/2014/main" id="{F2B7B60F-647D-4581-B18A-B1B348464A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58211" y="4243788"/>
            <a:ext cx="4688077" cy="140642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03381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hapesVTI">
  <a:themeElements>
    <a:clrScheme name="Shapes">
      <a:dk1>
        <a:sysClr val="windowText" lastClr="000000"/>
      </a:dk1>
      <a:lt1>
        <a:sysClr val="window" lastClr="FFFFFF"/>
      </a:lt1>
      <a:dk2>
        <a:srgbClr val="281B10"/>
      </a:dk2>
      <a:lt2>
        <a:srgbClr val="FFF9F5"/>
      </a:lt2>
      <a:accent1>
        <a:srgbClr val="EE7661"/>
      </a:accent1>
      <a:accent2>
        <a:srgbClr val="4E91F0"/>
      </a:accent2>
      <a:accent3>
        <a:srgbClr val="5B5260"/>
      </a:accent3>
      <a:accent4>
        <a:srgbClr val="2CC3B4"/>
      </a:accent4>
      <a:accent5>
        <a:srgbClr val="C097F8"/>
      </a:accent5>
      <a:accent6>
        <a:srgbClr val="FF9514"/>
      </a:accent6>
      <a:hlink>
        <a:srgbClr val="E50CBC"/>
      </a:hlink>
      <a:folHlink>
        <a:srgbClr val="6257FF"/>
      </a:folHlink>
    </a:clrScheme>
    <a:fontScheme name="Festival">
      <a:majorFont>
        <a:latin typeface="Tw Cen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754</Words>
  <Application>Microsoft Office PowerPoint</Application>
  <PresentationFormat>Widescreen</PresentationFormat>
  <Paragraphs>50</Paragraphs>
  <Slides>13</Slides>
  <Notes>10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13</vt:i4>
      </vt:variant>
    </vt:vector>
  </HeadingPairs>
  <TitlesOfParts>
    <vt:vector size="22" baseType="lpstr">
      <vt:lpstr>Arial</vt:lpstr>
      <vt:lpstr>Avenir Next LT Pro</vt:lpstr>
      <vt:lpstr>Calibri</vt:lpstr>
      <vt:lpstr>Calibri Light</vt:lpstr>
      <vt:lpstr>Comic Sans MS</vt:lpstr>
      <vt:lpstr>Tw Cen MT</vt:lpstr>
      <vt:lpstr>Office Theme</vt:lpstr>
      <vt:lpstr>ShapesVTI</vt:lpstr>
      <vt:lpstr>1_Office Theme</vt:lpstr>
      <vt:lpstr>Looking After your child's emotional wellbeing.</vt:lpstr>
      <vt:lpstr>Shana Boyd (EMHP) Catherine Brindle (MHP)</vt:lpstr>
      <vt:lpstr>About MHST</vt:lpstr>
      <vt:lpstr>Aims and outcomes</vt:lpstr>
      <vt:lpstr>What is wellbeing?</vt:lpstr>
      <vt:lpstr>What is “special time”</vt:lpstr>
      <vt:lpstr>Menu.</vt:lpstr>
      <vt:lpstr>Why is special time important?</vt:lpstr>
      <vt:lpstr>Look after yourselves.</vt:lpstr>
      <vt:lpstr>Self care.</vt:lpstr>
      <vt:lpstr>PowerPoint Presentation</vt:lpstr>
      <vt:lpstr>Sefton MHST. Mental Health Lead in School. School Nursing Service. NHS Website . Young minds. NSPCC. Fresh CAMHS Website. Merseycare for adult mental health support. </vt:lpstr>
      <vt:lpstr>Thank you.  Any questions?</vt:lpstr>
    </vt:vector>
  </TitlesOfParts>
  <Company>Alder Hey Children's NHS Foundation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Staff Wellbeing</dc:title>
  <dc:creator>Boyd Shana</dc:creator>
  <cp:lastModifiedBy>Natalie Lamb</cp:lastModifiedBy>
  <cp:revision>4</cp:revision>
  <dcterms:created xsi:type="dcterms:W3CDTF">2022-08-08T10:45:18Z</dcterms:created>
  <dcterms:modified xsi:type="dcterms:W3CDTF">2022-09-27T07:23:40Z</dcterms:modified>
</cp:coreProperties>
</file>