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133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7/8/2020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1_PP_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1_PP_0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1_PP_0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1_PP_05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1_PP_0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1_PP_0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1_PP_05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1_PP_05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1_PP_05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1_PP_05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1_PP_05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9412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1_PP_05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3680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Office PowerPoint</Application>
  <PresentationFormat>On-screen Show (4:3)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Jane Afford</cp:lastModifiedBy>
  <cp:revision>30</cp:revision>
  <dcterms:created xsi:type="dcterms:W3CDTF">2019-07-05T11:02:13Z</dcterms:created>
  <dcterms:modified xsi:type="dcterms:W3CDTF">2020-07-08T20:07:46Z</dcterms:modified>
</cp:coreProperties>
</file>