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400" r:id="rId2"/>
    <p:sldId id="442" r:id="rId3"/>
    <p:sldId id="463" r:id="rId4"/>
    <p:sldId id="461" r:id="rId5"/>
    <p:sldId id="464" r:id="rId6"/>
    <p:sldId id="465" r:id="rId7"/>
    <p:sldId id="466" r:id="rId8"/>
    <p:sldId id="450" r:id="rId9"/>
    <p:sldId id="467" r:id="rId10"/>
    <p:sldId id="460" r:id="rId11"/>
    <p:sldId id="468" r:id="rId12"/>
    <p:sldId id="470" r:id="rId13"/>
    <p:sldId id="469" r:id="rId14"/>
    <p:sldId id="471" r:id="rId15"/>
    <p:sldId id="459" r:id="rId16"/>
    <p:sldId id="472" r:id="rId17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17" autoAdjust="0"/>
    <p:restoredTop sz="94660"/>
  </p:normalViewPr>
  <p:slideViewPr>
    <p:cSldViewPr snapToGrid="0">
      <p:cViewPr varScale="1">
        <p:scale>
          <a:sx n="99" d="100"/>
          <a:sy n="99" d="100"/>
        </p:scale>
        <p:origin x="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4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1863" tIns="45932" rIns="91863" bIns="4593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5" y="0"/>
            <a:ext cx="2971800" cy="499012"/>
          </a:xfrm>
          <a:prstGeom prst="rect">
            <a:avLst/>
          </a:prstGeom>
        </p:spPr>
        <p:txBody>
          <a:bodyPr vert="horz" lIns="91863" tIns="45932" rIns="91863" bIns="45932" rtlCol="0"/>
          <a:lstStyle>
            <a:lvl1pPr algn="r">
              <a:defRPr sz="1200"/>
            </a:lvl1pPr>
          </a:lstStyle>
          <a:p>
            <a:fld id="{05EA2563-B17B-43FC-ABF8-07D8F62FB674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63" tIns="45932" rIns="91863" bIns="4593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786362"/>
            <a:ext cx="5486400" cy="3916115"/>
          </a:xfrm>
          <a:prstGeom prst="rect">
            <a:avLst/>
          </a:prstGeom>
        </p:spPr>
        <p:txBody>
          <a:bodyPr vert="horz" lIns="91863" tIns="45932" rIns="91863" bIns="45932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6679"/>
            <a:ext cx="2971800" cy="499011"/>
          </a:xfrm>
          <a:prstGeom prst="rect">
            <a:avLst/>
          </a:prstGeom>
        </p:spPr>
        <p:txBody>
          <a:bodyPr vert="horz" lIns="91863" tIns="45932" rIns="91863" bIns="4593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5" y="9446679"/>
            <a:ext cx="2971800" cy="499011"/>
          </a:xfrm>
          <a:prstGeom prst="rect">
            <a:avLst/>
          </a:prstGeom>
        </p:spPr>
        <p:txBody>
          <a:bodyPr vert="horz" lIns="91863" tIns="45932" rIns="91863" bIns="45932" rtlCol="0" anchor="b"/>
          <a:lstStyle>
            <a:lvl1pPr algn="r">
              <a:defRPr sz="1200"/>
            </a:lvl1pPr>
          </a:lstStyle>
          <a:p>
            <a:fld id="{043C788D-8D9E-45AD-BEBC-47C1C7CC5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256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787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3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075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26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671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812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92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9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348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47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054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B2022-E62A-4966-9ACA-F40DD2A5A122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88425-8DD4-4E04-8062-7DB22B739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061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7D9D36D6-2AC5-46A1-A849-4C82D5264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5CE7C1-D790-4119-A6E9-2BC8B183A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4955" y="552182"/>
            <a:ext cx="5998840" cy="3343135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5200" dirty="0"/>
              <a:t>            </a:t>
            </a:r>
            <a:r>
              <a:rPr lang="en-US" sz="6600" dirty="0"/>
              <a:t>Remembrance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96C6E08-71D4-4F7D-93AF-A2AABBAFCF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39" b="14871"/>
          <a:stretch/>
        </p:blipFill>
        <p:spPr bwMode="auto">
          <a:xfrm>
            <a:off x="21" y="10"/>
            <a:ext cx="54863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9A1B704-9766-4A18-9310-8BC610B956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98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/>
    </mc:Choice>
    <mc:Fallback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E28208EE-F90E-4D9F-85C5-C6BE2022A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5229226"/>
            <a:ext cx="8229600" cy="1223963"/>
          </a:xfrm>
        </p:spPr>
        <p:txBody>
          <a:bodyPr/>
          <a:lstStyle/>
          <a:p>
            <a:pPr algn="l"/>
            <a:r>
              <a:rPr lang="en-GB" altLang="en-US" sz="3600" b="1"/>
              <a:t>St Philip’s: Christ in everything we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336E28-AA9B-49E0-99C4-23C7135CA022}"/>
              </a:ext>
            </a:extLst>
          </p:cNvPr>
          <p:cNvSpPr/>
          <p:nvPr/>
        </p:nvSpPr>
        <p:spPr>
          <a:xfrm>
            <a:off x="2782888" y="765175"/>
            <a:ext cx="6913562" cy="115093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Our wreath for The Unremembered Project was on show in London</a:t>
            </a:r>
          </a:p>
        </p:txBody>
      </p:sp>
      <p:pic>
        <p:nvPicPr>
          <p:cNvPr id="10244" name="Picture 7" descr="Photo3420.jpg">
            <a:extLst>
              <a:ext uri="{FF2B5EF4-FFF2-40B4-BE49-F238E27FC236}">
                <a16:creationId xmlns:a16="http://schemas.microsoft.com/office/drawing/2014/main" id="{2893E8F5-FF89-43A9-82FD-6E03699E63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205038"/>
            <a:ext cx="4876800" cy="305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Content Placeholder 6">
            <a:extLst>
              <a:ext uri="{FF2B5EF4-FFF2-40B4-BE49-F238E27FC236}">
                <a16:creationId xmlns:a16="http://schemas.microsoft.com/office/drawing/2014/main" id="{B71D3943-F601-4F99-8368-0F7DC4B82E6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80514" y="5456239"/>
            <a:ext cx="1487487" cy="1343025"/>
          </a:xfrm>
          <a:noFill/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ECFCEC-E855-46FF-B63B-3CBA2BCC6C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6000"/>
    </mc:Choice>
    <mc:Fallback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6C77D-1A30-470A-B253-9A6097BC3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43EB0-39F6-4EA4-A040-16B315979C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289D3A-E3DA-4365-84A2-C79BA5E6EF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712" y="738187"/>
            <a:ext cx="11458575" cy="53816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1B2DCB8-FDA8-4141-90E6-4FC902630D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3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460FE-B134-452D-AF64-A165509A9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050F2-489E-42F6-8A88-4D5A4B62E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EBFCCA-5550-4ABA-9FD6-645741E8CF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975" y="161925"/>
            <a:ext cx="11068050" cy="653415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E0643CD-16D3-4A78-819D-008F96B9BB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43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4000"/>
    </mc:Choice>
    <mc:Fallback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01DD-8BDD-4E1B-990A-563E7E277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CCAF6-D2D8-4CE2-B63D-AEDB07314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55A280-520A-40FE-B519-54B90F9E34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8462" y="661987"/>
            <a:ext cx="6315075" cy="55340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1BF832E-B76C-41CF-8E52-CE641D00C2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353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431"/>
    </mc:Choice>
    <mc:Fallback>
      <p:transition advClick="0" advTm="13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4F819-CEA8-4AD0-88B6-C3210DC91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EAC632-211E-43B9-919E-AF0BEAB7D4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170FAF-F44F-4209-9C8D-511B6D5BC0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9281" y="174772"/>
            <a:ext cx="6886864" cy="646732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646563A-A6AE-4523-8520-950D4BE9E0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43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797"/>
    </mc:Choice>
    <mc:Fallback>
      <p:transition spd="slow" advClick="0" advTm="14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4750A-8E92-4602-A7DF-CA0281A68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46ED2-99BD-40B7-8845-A3F641A8C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785FCF-7B7B-4945-8624-0EB0E27892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4488" y="447675"/>
            <a:ext cx="7005233" cy="596265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1314A48-06DD-4D47-B3BB-2D5D271029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95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678"/>
    </mc:Choice>
    <mc:Fallback>
      <p:transition spd="slow" advClick="0" advTm="13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5C891-8F55-456B-96F2-3107037BF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E2D7D4F-13DA-4744-B6FC-2F304ACE1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926" y="71438"/>
            <a:ext cx="5767598" cy="4525963"/>
          </a:xfrm>
        </p:spPr>
      </p:pic>
      <p:pic>
        <p:nvPicPr>
          <p:cNvPr id="4" name="Picture 3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851FC16-E209-4BCD-A8D3-A41153CFAB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7" y="2638425"/>
            <a:ext cx="6395779" cy="41481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2549D3-F3CE-45A4-BD00-A2B07B1148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627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553"/>
    </mc:Choice>
    <mc:Fallback>
      <p:transition spd="slow" advClick="0" advTm="10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4CE25-48BD-465A-9D9A-28B41E258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Stretton Drive in Southport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6B55F-8528-4715-A0CE-BC13FFFA51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752380-DB6B-4991-B5F8-499B5F99DF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1830" y="1128582"/>
            <a:ext cx="8346095" cy="564284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A55B9F0-313F-4B60-839F-2561F828DB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1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389"/>
    </mc:Choice>
    <mc:Fallback>
      <p:transition spd="slow" advClick="0" advTm="9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C00F-906E-4375-82F0-D77D1A80A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06E9B-2167-42B3-B828-CA294CDC24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0C2A12-B960-4D25-A236-7D2238B89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" y="1457325"/>
            <a:ext cx="11315700" cy="394335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D4F4001-35D0-4CE8-9197-51057F8E22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9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321"/>
    </mc:Choice>
    <mc:Fallback>
      <p:transition spd="slow" advClick="0" advTm="17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B2239-4C4F-4305-946F-C1C92B575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61C74-1ADB-4715-B16D-B032FAD553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4D3D69-4873-4DEF-ACDB-50B07CFEF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" y="242887"/>
            <a:ext cx="11106150" cy="637222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FD39068-4A0F-42BD-AF55-42F783826A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235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954"/>
    </mc:Choice>
    <mc:Fallback>
      <p:transition spd="slow" advClick="0" advTm="10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F7496-D5AE-42E2-A0DA-C52D07A2D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092A0F-F22E-45D1-B7A7-7188AE0F72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C95309-0A98-4134-9A98-49ED8D76D1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587" y="290512"/>
            <a:ext cx="11172825" cy="627697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FDAFA7B-27B4-4A54-AD8F-B90A27BC39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62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835"/>
    </mc:Choice>
    <mc:Fallback>
      <p:transition spd="slow" advClick="0" advTm="10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85EC1-C995-49C1-85AC-D2C039216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F368C4-B735-4D9B-9B34-E3B2A4F72A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9478AA-8333-4320-ADF7-84D4817897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805" y="0"/>
            <a:ext cx="10556389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7810A0F-48E2-44F8-83D1-A8B847B3E3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8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809"/>
    </mc:Choice>
    <mc:Fallback>
      <p:transition spd="slow" advClick="0" advTm="14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92C85-6147-4A85-B4DD-1C75023C9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38B4E-B23D-4959-96B1-DF61BBC4AE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BE5051-7D5B-4D5B-B5B9-6A6E4AFF4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75" y="252412"/>
            <a:ext cx="10915650" cy="63531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896E59A-8720-46CE-B083-B03F01F7DD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973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195"/>
    </mc:Choice>
    <mc:Fallback>
      <p:transition spd="slow" advClick="0" advTm="11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C199A-0FCA-497F-8A17-CBF7BCE34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84DF5B-D44D-4A9D-A70B-559625B141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12" y="1417638"/>
            <a:ext cx="11153775" cy="3476625"/>
          </a:xfrm>
          <a:prstGeom prst="rect">
            <a:avLst/>
          </a:prstGeom>
        </p:spPr>
      </p:pic>
      <p:pic>
        <p:nvPicPr>
          <p:cNvPr id="7" name="Picture 6" descr="Shape, arrow&#10;&#10;Description automatically generated">
            <a:extLst>
              <a:ext uri="{FF2B5EF4-FFF2-40B4-BE49-F238E27FC236}">
                <a16:creationId xmlns:a16="http://schemas.microsoft.com/office/drawing/2014/main" id="{DCD5AD57-3E16-46D9-A8E3-01C2A8F63E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027" y="4683502"/>
            <a:ext cx="2151998" cy="2107822"/>
          </a:xfrm>
          <a:prstGeom prst="rect">
            <a:avLst/>
          </a:prstGeom>
        </p:spPr>
      </p:pic>
      <p:pic>
        <p:nvPicPr>
          <p:cNvPr id="9" name="Content Placeholder 8" descr="Shape, arrow&#10;&#10;Description automatically generated">
            <a:extLst>
              <a:ext uri="{FF2B5EF4-FFF2-40B4-BE49-F238E27FC236}">
                <a16:creationId xmlns:a16="http://schemas.microsoft.com/office/drawing/2014/main" id="{867D95B6-0700-43E0-8EA5-DA35D02AD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83502"/>
            <a:ext cx="2151998" cy="210782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43DCB84-F79F-434C-85A0-257D2A5D90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775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989"/>
    </mc:Choice>
    <mc:Fallback>
      <p:transition spd="slow" advClick="0" advTm="229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EFABC-2679-4688-B8E1-63CB19ED9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B9BB38D-FFE9-4D40-BD96-4DFA1F2E36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054599" y="2332037"/>
            <a:ext cx="8137401" cy="4525963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D3A333-F0C1-4CF9-9A27-1835C54AB9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819900" cy="364191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A56E805-4AE7-415C-B973-00B3AAF579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72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1166"/>
    </mc:Choice>
    <mc:Fallback>
      <p:transition spd="slow" advClick="0" advTm="21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1140</TotalTime>
  <Words>25</Words>
  <Application>Microsoft Office PowerPoint</Application>
  <PresentationFormat>Widescreen</PresentationFormat>
  <Paragraphs>4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1_Office Theme</vt:lpstr>
      <vt:lpstr>            Remembrance</vt:lpstr>
      <vt:lpstr>St Philip’s: Christ in everything we 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Stretton Drive in Southport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Remembrance</dc:title>
  <dc:creator>Deborah Lund</dc:creator>
  <cp:lastModifiedBy>Deborah Lund</cp:lastModifiedBy>
  <cp:revision>16</cp:revision>
  <dcterms:created xsi:type="dcterms:W3CDTF">2020-10-15T22:15:46Z</dcterms:created>
  <dcterms:modified xsi:type="dcterms:W3CDTF">2020-10-23T23:02:30Z</dcterms:modified>
</cp:coreProperties>
</file>