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  <p:embeddedFont>
      <p:font typeface="Twinkl SemiBold" charset="0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Coordinates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669342"/>
              </p:ext>
            </p:extLst>
          </p:nvPr>
        </p:nvGraphicFramePr>
        <p:xfrm>
          <a:off x="2067600" y="1525871"/>
          <a:ext cx="4999270" cy="444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9927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82374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19781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23121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13593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12880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07831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11171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06122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09176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04127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40209" y="5967711"/>
            <a:ext cx="42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14948" y="5331860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06416" y="4903912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720113" y="4475964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14805" y="404102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727105" y="360258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727105" y="3144524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40115" y="270479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36110" y="2254363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736110" y="180432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667653" y="1388837"/>
            <a:ext cx="42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233211" y="5759232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12433" y="1013867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684300" y="5967711"/>
            <a:ext cx="553673" cy="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2067600" y="1370933"/>
            <a:ext cx="0" cy="481012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006" y="3784868"/>
            <a:ext cx="1839159" cy="24705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16" y="3944602"/>
            <a:ext cx="2109748" cy="23108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Coordinates</a:t>
            </a:r>
          </a:p>
        </p:txBody>
      </p:sp>
      <p:sp>
        <p:nvSpPr>
          <p:cNvPr id="3" name="Rectangle 2"/>
          <p:cNvSpPr/>
          <p:nvPr/>
        </p:nvSpPr>
        <p:spPr>
          <a:xfrm>
            <a:off x="607059" y="1323908"/>
            <a:ext cx="2932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Here is a coordinates grid. </a:t>
            </a:r>
            <a:endParaRPr lang="en-GB" dirty="0">
              <a:solidFill>
                <a:srgbClr val="FF0000"/>
              </a:solidFill>
              <a:latin typeface="Twinkl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7059" y="1693302"/>
            <a:ext cx="33826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Fatima says the dot is at (3, 7).</a:t>
            </a:r>
          </a:p>
        </p:txBody>
      </p:sp>
      <p:sp>
        <p:nvSpPr>
          <p:cNvPr id="5" name="Rectangle 4"/>
          <p:cNvSpPr/>
          <p:nvPr/>
        </p:nvSpPr>
        <p:spPr>
          <a:xfrm>
            <a:off x="607059" y="2003047"/>
            <a:ext cx="31197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Alfie says the dot is at (7, 3).</a:t>
            </a:r>
          </a:p>
        </p:txBody>
      </p:sp>
      <p:sp>
        <p:nvSpPr>
          <p:cNvPr id="6" name="Rectangle 5"/>
          <p:cNvSpPr/>
          <p:nvPr/>
        </p:nvSpPr>
        <p:spPr>
          <a:xfrm>
            <a:off x="619823" y="2410348"/>
            <a:ext cx="50749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Who is correct?  Why? 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766830"/>
              </p:ext>
            </p:extLst>
          </p:nvPr>
        </p:nvGraphicFramePr>
        <p:xfrm>
          <a:off x="5733153" y="1623909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532656" y="398365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72381" y="397370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5567" y="398365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92684" y="398365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54371" y="398676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26918" y="39867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00783" y="39867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473330" y="39867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18795" y="398676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974089" y="398940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01092" y="3986768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80397" y="361152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66146" y="336546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471896" y="313072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466144" y="288687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74646" y="265115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474645" y="241420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484662" y="217848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81484" y="194441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89147" y="171561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421254" y="1483198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448188" y="381634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592604" y="120317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 </a:t>
            </a:r>
          </a:p>
        </p:txBody>
      </p:sp>
      <p:sp>
        <p:nvSpPr>
          <p:cNvPr id="35" name="Oval 34"/>
          <p:cNvSpPr/>
          <p:nvPr/>
        </p:nvSpPr>
        <p:spPr>
          <a:xfrm>
            <a:off x="6477609" y="2274661"/>
            <a:ext cx="113502" cy="120876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7" name="Straight Arrow Connector 36"/>
          <p:cNvCxnSpPr/>
          <p:nvPr/>
        </p:nvCxnSpPr>
        <p:spPr>
          <a:xfrm flipV="1">
            <a:off x="5730102" y="1485579"/>
            <a:ext cx="0" cy="307777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8254037" y="3993396"/>
            <a:ext cx="268447" cy="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861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628640" y="3576744"/>
            <a:ext cx="4303816" cy="146679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09907" y="3640723"/>
            <a:ext cx="43150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A coordinates grid usually has:</a:t>
            </a:r>
          </a:p>
          <a:p>
            <a:pPr marL="514350" indent="-514350">
              <a:buAutoNum type="arabicPeriod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Evenly spaced numbers marking each axis, with 0 where the axes cross.</a:t>
            </a:r>
          </a:p>
          <a:p>
            <a:pPr marL="514350" indent="-514350">
              <a:buAutoNum type="arabicPeriod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Evenly spaced horizontal and vertical grid lines matching each number.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01041" y="2114519"/>
            <a:ext cx="6925256" cy="1204810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Coordinates Grid</a:t>
            </a:r>
          </a:p>
        </p:txBody>
      </p:sp>
      <p:sp>
        <p:nvSpPr>
          <p:cNvPr id="3" name="Rectangle 2"/>
          <p:cNvSpPr/>
          <p:nvPr/>
        </p:nvSpPr>
        <p:spPr>
          <a:xfrm>
            <a:off x="632389" y="1227236"/>
            <a:ext cx="76741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Laura draws a coordinates grid. Think about all the features that she must include and what she could include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216843"/>
              </p:ext>
            </p:extLst>
          </p:nvPr>
        </p:nvGraphicFramePr>
        <p:xfrm>
          <a:off x="5922913" y="3762981"/>
          <a:ext cx="2473520" cy="21977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352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47352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47352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47352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47352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47352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47352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47352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47352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47352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19771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19771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19771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19771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19771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19771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19771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19771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19771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19771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42324" marR="42324" marT="21161" marB="21161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684683" y="5971713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58698" y="5969385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04264" y="5971713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59951" y="5971713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83538" y="5971011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29415" y="5967202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88040" y="5971012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26297" y="5971012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67952" y="5971013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23246" y="5969844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31028" y="5971014"/>
            <a:ext cx="4012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681954" y="5599582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75323" y="5383999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73453" y="5172125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67701" y="4951126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80013" y="4730650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80012" y="4512746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82409" y="4296080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675421" y="4069634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8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679274" y="3848450"/>
            <a:ext cx="2103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35010" y="3631274"/>
            <a:ext cx="3648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55435" y="5789159"/>
            <a:ext cx="2103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77492" y="3366362"/>
            <a:ext cx="2103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730" y="4774356"/>
            <a:ext cx="1833031" cy="1507460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709907" y="2151702"/>
            <a:ext cx="687361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A coordinates grid should always have:</a:t>
            </a:r>
          </a:p>
          <a:p>
            <a:pPr marL="514350" indent="-514350">
              <a:buAutoNum type="arabicPeriod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Horizontal axis with an arrow on the right-hand end labelled x.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Vertical axis, which crosses the horizontal x-axis, with an arrow at the top labelled y.</a:t>
            </a:r>
            <a:endParaRPr lang="en-GB" sz="1600" dirty="0">
              <a:solidFill>
                <a:schemeClr val="bg1"/>
              </a:solidFill>
              <a:latin typeface="Twinkl" pitchFamily="50" charset="0"/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7964460" y="5960091"/>
            <a:ext cx="553673" cy="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V="1">
            <a:off x="5912982" y="3634419"/>
            <a:ext cx="0" cy="307777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18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0" grpId="0"/>
      <p:bldP spid="32" grpId="0" animBg="1"/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696835" y="4384108"/>
            <a:ext cx="6955213" cy="635777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a Coordinates Grid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771575"/>
              </p:ext>
            </p:extLst>
          </p:nvPr>
        </p:nvGraphicFramePr>
        <p:xfrm>
          <a:off x="5684868" y="1623909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84371" y="398365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24096" y="397370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77282" y="398365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44399" y="398365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06086" y="398676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78633" y="39867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52498" y="39867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25045" y="39867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70510" y="398676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25804" y="398940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52807" y="3986768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32112" y="361152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17861" y="336546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23611" y="313072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17859" y="288687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426361" y="265115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26360" y="241420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36377" y="217848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33199" y="194441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40862" y="171561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72969" y="1483198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422763" y="381634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546700" y="121365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</a:t>
            </a:r>
          </a:p>
        </p:txBody>
      </p:sp>
      <p:sp>
        <p:nvSpPr>
          <p:cNvPr id="27" name="Oval 26"/>
          <p:cNvSpPr/>
          <p:nvPr/>
        </p:nvSpPr>
        <p:spPr>
          <a:xfrm>
            <a:off x="7762341" y="3697847"/>
            <a:ext cx="113502" cy="120876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57732" y="167731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winkl" pitchFamily="50" charset="0"/>
              </a:rPr>
              <a:t>Fatima writes some instructions for using a coordinates grid. Can you spot any mistakes?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57732" y="286456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winkl" pitchFamily="50" charset="0"/>
              </a:rPr>
              <a:t>“Here is a numbered coordinates grid. If I want to mark the point (8, 1), I count 8 squares up and 1 square across and shade the square.”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74824" y="4441656"/>
            <a:ext cx="60190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improve Fatima’s explanation? 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282" y="4361663"/>
            <a:ext cx="2478227" cy="1916243"/>
          </a:xfrm>
          <a:prstGeom prst="rect">
            <a:avLst/>
          </a:prstGeom>
        </p:spPr>
      </p:pic>
      <p:cxnSp>
        <p:nvCxnSpPr>
          <p:cNvPr id="33" name="Straight Arrow Connector 32"/>
          <p:cNvCxnSpPr/>
          <p:nvPr/>
        </p:nvCxnSpPr>
        <p:spPr>
          <a:xfrm>
            <a:off x="7918740" y="3994131"/>
            <a:ext cx="553673" cy="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5684382" y="1493199"/>
            <a:ext cx="0" cy="307777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28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 animBg="1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Spot the Difference</a:t>
            </a:r>
          </a:p>
        </p:txBody>
      </p:sp>
      <p:sp>
        <p:nvSpPr>
          <p:cNvPr id="3" name="Rectangle 2"/>
          <p:cNvSpPr/>
          <p:nvPr/>
        </p:nvSpPr>
        <p:spPr>
          <a:xfrm>
            <a:off x="773395" y="1473201"/>
            <a:ext cx="7678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Alfie has 2 different coordinates grids. He wants to know what is different about the two grids. Can you list the differences?</a:t>
            </a:r>
            <a:endParaRPr lang="en-GB" dirty="0">
              <a:solidFill>
                <a:srgbClr val="008000"/>
              </a:solidFill>
              <a:latin typeface="Twinkl" pitchFamily="50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717854"/>
              </p:ext>
            </p:extLst>
          </p:nvPr>
        </p:nvGraphicFramePr>
        <p:xfrm>
          <a:off x="5607955" y="2435760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07458" y="479550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47183" y="480265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00369" y="479550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67486" y="479550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29173" y="479861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01720" y="479861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5585" y="479861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48132" y="479861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93597" y="479861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48891" y="480125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75894" y="4798619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55199" y="442337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40948" y="417731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46698" y="394258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40946" y="3698721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49448" y="346300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49447" y="3226051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59464" y="299033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356286" y="275626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63949" y="252746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296056" y="2295049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22990" y="463581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469787" y="201026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</a:t>
            </a:r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121302"/>
              </p:ext>
            </p:extLst>
          </p:nvPr>
        </p:nvGraphicFramePr>
        <p:xfrm>
          <a:off x="2282215" y="2451424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2267619" y="481831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54986" y="482826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813556" y="482826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83791" y="482282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356336" y="482282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630201" y="482282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F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868565" y="482282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139669" y="482282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H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446237" y="482546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07424" y="4822829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J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029459" y="4439041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15208" y="419297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020958" y="395824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015206" y="371438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023708" y="347866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023707" y="324171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033724" y="300599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030546" y="277193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038209" y="254312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970316" y="2310713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01" y="3668797"/>
            <a:ext cx="1907401" cy="2580916"/>
          </a:xfrm>
          <a:prstGeom prst="rect">
            <a:avLst/>
          </a:prstGeom>
        </p:spPr>
      </p:pic>
      <p:cxnSp>
        <p:nvCxnSpPr>
          <p:cNvPr id="51" name="Straight Arrow Connector 50"/>
          <p:cNvCxnSpPr/>
          <p:nvPr/>
        </p:nvCxnSpPr>
        <p:spPr>
          <a:xfrm>
            <a:off x="7834920" y="4801851"/>
            <a:ext cx="553673" cy="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V="1">
            <a:off x="5608182" y="2308390"/>
            <a:ext cx="0" cy="338555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5901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/>
          <p:cNvSpPr/>
          <p:nvPr/>
        </p:nvSpPr>
        <p:spPr>
          <a:xfrm>
            <a:off x="4604351" y="5527562"/>
            <a:ext cx="3903549" cy="71585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4590583" y="4293130"/>
            <a:ext cx="2918923" cy="444487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65885" y="4835667"/>
            <a:ext cx="3885086" cy="71585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>
                <a:latin typeface="Twinkl" pitchFamily="2" charset="0"/>
              </a:rPr>
              <a:t>Spot the Difference </a:t>
            </a:r>
            <a:r>
              <a:rPr lang="en-GB" dirty="0">
                <a:latin typeface="Twinkl" pitchFamily="2" charset="0"/>
              </a:rPr>
              <a:t>Answers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790824"/>
              </p:ext>
            </p:extLst>
          </p:nvPr>
        </p:nvGraphicFramePr>
        <p:xfrm>
          <a:off x="4881563" y="1495718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81066" y="38554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0791" y="386261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73977" y="38554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41094" y="38554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02781" y="385857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75328" y="385857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49193" y="385857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21740" y="385857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67205" y="385857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22499" y="386121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49502" y="3858577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28807" y="348333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14556" y="323727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20306" y="300253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14554" y="275867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23056" y="252296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23055" y="228600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33072" y="205029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29894" y="181622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37557" y="158742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69664" y="1355007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19458" y="369577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743395" y="108546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060591"/>
              </p:ext>
            </p:extLst>
          </p:nvPr>
        </p:nvGraphicFramePr>
        <p:xfrm>
          <a:off x="1555823" y="1494290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541227" y="386118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28594" y="387113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087164" y="387113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357399" y="386569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29944" y="386569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903809" y="386569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F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42173" y="386569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413277" y="386569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H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19845" y="386833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81032" y="3865695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J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03067" y="348190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288816" y="323584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94566" y="300111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88814" y="2757251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297316" y="252153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97315" y="2284581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307332" y="204886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04154" y="181479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311817" y="158599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243924" y="1353579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48" name="Rectangle 47"/>
          <p:cNvSpPr/>
          <p:nvPr/>
        </p:nvSpPr>
        <p:spPr>
          <a:xfrm>
            <a:off x="685703" y="4185254"/>
            <a:ext cx="34761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cs typeface="Twinkl"/>
              </a:rPr>
              <a:t>Uses numbers on the vertical axis and letters on the horizontal axis.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96171" y="4868530"/>
            <a:ext cx="3397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The letters are places in the middle of each square.</a:t>
            </a:r>
            <a:endParaRPr lang="en-US" sz="1600" dirty="0">
              <a:solidFill>
                <a:schemeClr val="bg1"/>
              </a:solidFill>
              <a:cs typeface="Twinkl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71795" y="5659446"/>
            <a:ext cx="28832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cs typeface="Twinkl"/>
              </a:rPr>
              <a:t>The axes are not labelled x and y, nor are there arrows.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670843" y="4334920"/>
            <a:ext cx="26917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cs typeface="Twinkl"/>
              </a:rPr>
              <a:t>Uses numbers on both axes.</a:t>
            </a:r>
          </a:p>
        </p:txBody>
      </p:sp>
      <p:sp>
        <p:nvSpPr>
          <p:cNvPr id="52" name="Rectangle 51"/>
          <p:cNvSpPr/>
          <p:nvPr/>
        </p:nvSpPr>
        <p:spPr>
          <a:xfrm>
            <a:off x="4672520" y="4815838"/>
            <a:ext cx="37023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cs typeface="Twinkl"/>
              </a:rPr>
              <a:t>The numbers are placed by the lines of the grid.</a:t>
            </a:r>
          </a:p>
        </p:txBody>
      </p:sp>
      <p:sp>
        <p:nvSpPr>
          <p:cNvPr id="53" name="Rectangle 52"/>
          <p:cNvSpPr/>
          <p:nvPr/>
        </p:nvSpPr>
        <p:spPr>
          <a:xfrm>
            <a:off x="4670843" y="5598430"/>
            <a:ext cx="37943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cs typeface="Twinkl"/>
              </a:rPr>
              <a:t>The axes are labelled x and y and there are arrows pointing away from 0.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7130119" y="3863510"/>
            <a:ext cx="553673" cy="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V="1">
            <a:off x="4880521" y="1354958"/>
            <a:ext cx="0" cy="307777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838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5" grpId="0" animBg="1"/>
      <p:bldP spid="54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117</TotalTime>
  <Words>467</Words>
  <Application>Microsoft Office PowerPoint</Application>
  <PresentationFormat>On-screen Show (4:3)</PresentationFormat>
  <Paragraphs>205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Twinkl SemiBold</vt:lpstr>
      <vt:lpstr>Calibri</vt:lpstr>
      <vt:lpstr>Twinkl</vt:lpstr>
      <vt:lpstr>Office Theme</vt:lpstr>
      <vt:lpstr>PowerPoint Presentation</vt:lpstr>
      <vt:lpstr>Coordinates</vt:lpstr>
      <vt:lpstr>Coordinates</vt:lpstr>
      <vt:lpstr>Coordinates Grid</vt:lpstr>
      <vt:lpstr>Using a Coordinates Grid</vt:lpstr>
      <vt:lpstr>Spot the Difference</vt:lpstr>
      <vt:lpstr>Spot the Difference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Joseph Webb</dc:creator>
  <cp:lastModifiedBy>Jane Afford</cp:lastModifiedBy>
  <cp:revision>15</cp:revision>
  <dcterms:created xsi:type="dcterms:W3CDTF">2017-10-18T15:21:17Z</dcterms:created>
  <dcterms:modified xsi:type="dcterms:W3CDTF">2020-07-09T17:58:26Z</dcterms:modified>
</cp:coreProperties>
</file>