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3" r:id="rId3"/>
    <p:sldId id="264" r:id="rId4"/>
    <p:sldId id="269" r:id="rId5"/>
    <p:sldId id="270" r:id="rId6"/>
    <p:sldId id="271" r:id="rId7"/>
    <p:sldId id="272" r:id="rId8"/>
    <p:sldId id="273" r:id="rId9"/>
    <p:sldId id="275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  <p:embeddedFont>
      <p:font typeface="Twinkl SemiBold" charset="0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25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152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Learning Objective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identify and compare the mass of objects using balance scales.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identify the mass of objects by counting uniform informal units.</a:t>
            </a:r>
          </a:p>
          <a:p>
            <a:r>
              <a:rPr lang="en-GB" dirty="0">
                <a:latin typeface="Twinkl" pitchFamily="50" charset="0"/>
              </a:rPr>
              <a:t>I can compare the mass of objects using uniform informal units.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3600" dirty="0"/>
              <a:t>Mass</a:t>
            </a:r>
          </a:p>
        </p:txBody>
      </p:sp>
      <p:sp>
        <p:nvSpPr>
          <p:cNvPr id="2" name="Oval 1"/>
          <p:cNvSpPr/>
          <p:nvPr/>
        </p:nvSpPr>
        <p:spPr>
          <a:xfrm>
            <a:off x="995929" y="1452862"/>
            <a:ext cx="1351006" cy="135100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dirty="0">
                <a:cs typeface="Twinkl"/>
              </a:rPr>
              <a:t>the same as</a:t>
            </a:r>
          </a:p>
        </p:txBody>
      </p:sp>
      <p:sp>
        <p:nvSpPr>
          <p:cNvPr id="7" name="Oval 6"/>
          <p:cNvSpPr/>
          <p:nvPr/>
        </p:nvSpPr>
        <p:spPr>
          <a:xfrm>
            <a:off x="2925423" y="1869515"/>
            <a:ext cx="1191002" cy="119100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dirty="0">
                <a:cs typeface="Twinkl"/>
              </a:rPr>
              <a:t>heavier</a:t>
            </a:r>
          </a:p>
        </p:txBody>
      </p:sp>
      <p:sp>
        <p:nvSpPr>
          <p:cNvPr id="8" name="Oval 7"/>
          <p:cNvSpPr/>
          <p:nvPr/>
        </p:nvSpPr>
        <p:spPr>
          <a:xfrm>
            <a:off x="5204838" y="2019719"/>
            <a:ext cx="1326291" cy="132629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dirty="0">
                <a:cs typeface="Twinkl"/>
              </a:rPr>
              <a:t>heaviest</a:t>
            </a:r>
          </a:p>
        </p:txBody>
      </p:sp>
      <p:sp>
        <p:nvSpPr>
          <p:cNvPr id="9" name="Oval 8"/>
          <p:cNvSpPr/>
          <p:nvPr/>
        </p:nvSpPr>
        <p:spPr>
          <a:xfrm>
            <a:off x="6812179" y="3735311"/>
            <a:ext cx="1116862" cy="11168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dirty="0">
                <a:cs typeface="Twinkl"/>
              </a:rPr>
              <a:t>lighter</a:t>
            </a:r>
          </a:p>
        </p:txBody>
      </p:sp>
      <p:sp>
        <p:nvSpPr>
          <p:cNvPr id="10" name="Oval 9"/>
          <p:cNvSpPr/>
          <p:nvPr/>
        </p:nvSpPr>
        <p:spPr>
          <a:xfrm>
            <a:off x="1075674" y="4006053"/>
            <a:ext cx="1692240" cy="169224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dirty="0">
                <a:cs typeface="Twinkl"/>
              </a:rPr>
              <a:t>lightest</a:t>
            </a:r>
          </a:p>
        </p:txBody>
      </p:sp>
      <p:sp>
        <p:nvSpPr>
          <p:cNvPr id="11" name="Oval 10"/>
          <p:cNvSpPr/>
          <p:nvPr/>
        </p:nvSpPr>
        <p:spPr>
          <a:xfrm>
            <a:off x="3403191" y="3568150"/>
            <a:ext cx="1130960" cy="113096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dirty="0">
                <a:cs typeface="Twinkl"/>
              </a:rPr>
              <a:t>more than</a:t>
            </a:r>
          </a:p>
        </p:txBody>
      </p:sp>
      <p:sp>
        <p:nvSpPr>
          <p:cNvPr id="12" name="Oval 11"/>
          <p:cNvSpPr/>
          <p:nvPr/>
        </p:nvSpPr>
        <p:spPr>
          <a:xfrm>
            <a:off x="7076918" y="1543581"/>
            <a:ext cx="1130960" cy="113096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dirty="0">
                <a:cs typeface="Twinkl"/>
              </a:rPr>
              <a:t>less than</a:t>
            </a:r>
          </a:p>
        </p:txBody>
      </p:sp>
      <p:sp>
        <p:nvSpPr>
          <p:cNvPr id="13" name="Oval 12"/>
          <p:cNvSpPr/>
          <p:nvPr/>
        </p:nvSpPr>
        <p:spPr>
          <a:xfrm>
            <a:off x="5045942" y="4349112"/>
            <a:ext cx="1411047" cy="1411047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dirty="0">
                <a:cs typeface="Twinkl"/>
              </a:rPr>
              <a:t>equal to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2800" dirty="0"/>
              <a:t>Find and compare the mass of the objects.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27918" y="2125036"/>
            <a:ext cx="3118526" cy="1565929"/>
            <a:chOff x="2281881" y="1975562"/>
            <a:chExt cx="4580238" cy="229991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1881" y="2582528"/>
              <a:ext cx="4580238" cy="1692944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1926" y="2336439"/>
              <a:ext cx="464916" cy="465438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0655" y="2299472"/>
              <a:ext cx="464916" cy="46543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5158" y="2320942"/>
              <a:ext cx="464916" cy="46543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9178" y="1975562"/>
              <a:ext cx="464916" cy="465438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22974">
              <a:off x="2499713" y="2019608"/>
              <a:ext cx="1499286" cy="960964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5088026" y="1927276"/>
            <a:ext cx="3118526" cy="1763688"/>
            <a:chOff x="2281881" y="1685109"/>
            <a:chExt cx="4580238" cy="259036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1881" y="2582528"/>
              <a:ext cx="4580238" cy="1692944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1926" y="2336439"/>
              <a:ext cx="464916" cy="465438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0655" y="2299472"/>
              <a:ext cx="464916" cy="465438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5158" y="2320942"/>
              <a:ext cx="464916" cy="465438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9178" y="1975562"/>
              <a:ext cx="464916" cy="465438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0530" y="1971864"/>
              <a:ext cx="464916" cy="46543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6246" y="1685109"/>
              <a:ext cx="464916" cy="465438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8"/>
          <a:stretch/>
        </p:blipFill>
        <p:spPr>
          <a:xfrm rot="1102734">
            <a:off x="5236043" y="2076927"/>
            <a:ext cx="1066867" cy="72697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70918" y="4062702"/>
            <a:ext cx="3113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stapler weighs </a:t>
            </a:r>
            <a:r>
              <a:rPr lang="en-GB" u="sng" dirty="0">
                <a:cs typeface="Twinkl"/>
              </a:rPr>
              <a:t>	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80642" y="3988404"/>
            <a:ext cx="37077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pencil case weighs</a:t>
            </a:r>
            <a:br>
              <a:rPr lang="en-GB" dirty="0">
                <a:cs typeface="Twinkl"/>
              </a:rPr>
            </a:b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735338" y="5206767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stapler is </a:t>
            </a:r>
            <a:r>
              <a:rPr lang="en-GB" u="sng" dirty="0">
                <a:cs typeface="Twinkl"/>
              </a:rPr>
              <a:t>	 	 </a:t>
            </a:r>
            <a:r>
              <a:rPr lang="en-GB" dirty="0">
                <a:cs typeface="Twinkl"/>
              </a:rPr>
              <a:t> than the pencil case.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427533" y="3990819"/>
            <a:ext cx="385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80373" y="4217677"/>
            <a:ext cx="385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399847" y="5104002"/>
            <a:ext cx="1569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lighter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47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2800" dirty="0"/>
              <a:t>Find and compare the mass of the objects.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18" y="2538298"/>
            <a:ext cx="3118526" cy="11526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76" y="2420938"/>
            <a:ext cx="255868" cy="25615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026" y="2538297"/>
            <a:ext cx="3118526" cy="115266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988" y="2420938"/>
            <a:ext cx="255868" cy="2561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9656" y="4062702"/>
            <a:ext cx="3395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shoe weighs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80642" y="4062702"/>
            <a:ext cx="3707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book weighs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735338" y="5206767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book is </a:t>
            </a:r>
            <a:r>
              <a:rPr lang="en-GB" u="sng" dirty="0">
                <a:cs typeface="Twinkl"/>
              </a:rPr>
              <a:t>	         </a:t>
            </a:r>
            <a:r>
              <a:rPr lang="en-GB" dirty="0">
                <a:cs typeface="Twinkl"/>
              </a:rPr>
              <a:t> than the shoe.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688893" y="3990819"/>
            <a:ext cx="385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11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638900" y="3990819"/>
            <a:ext cx="575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15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805775" y="5113282"/>
            <a:ext cx="1193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heavier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388" y="1974800"/>
            <a:ext cx="1153288" cy="70229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708" y="2420938"/>
            <a:ext cx="255868" cy="25615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840" y="2420938"/>
            <a:ext cx="255868" cy="25615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472" y="2420938"/>
            <a:ext cx="255868" cy="25615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604" y="2420938"/>
            <a:ext cx="255868" cy="25615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642" y="2199375"/>
            <a:ext cx="255868" cy="25615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774" y="2199375"/>
            <a:ext cx="255868" cy="25615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406" y="2199375"/>
            <a:ext cx="255868" cy="25615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538" y="2199375"/>
            <a:ext cx="255868" cy="25615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340" y="1967787"/>
            <a:ext cx="255868" cy="25615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972" y="1967787"/>
            <a:ext cx="255868" cy="25615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424" y="2420938"/>
            <a:ext cx="255868" cy="25615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860" y="2420938"/>
            <a:ext cx="255868" cy="25615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403" y="2420938"/>
            <a:ext cx="255868" cy="25615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965" y="2420938"/>
            <a:ext cx="255868" cy="25615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358" y="2190236"/>
            <a:ext cx="255868" cy="25615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94" y="2190236"/>
            <a:ext cx="255868" cy="25615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337" y="2190236"/>
            <a:ext cx="255868" cy="25615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899" y="2190236"/>
            <a:ext cx="255868" cy="25615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728" y="1944879"/>
            <a:ext cx="255868" cy="25615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271" y="1944879"/>
            <a:ext cx="255868" cy="25615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833" y="1944879"/>
            <a:ext cx="255868" cy="25615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098" y="1720437"/>
            <a:ext cx="255868" cy="25615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660" y="1720437"/>
            <a:ext cx="255868" cy="25615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487" y="1507408"/>
            <a:ext cx="255868" cy="2561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7295">
            <a:off x="5209624" y="1700267"/>
            <a:ext cx="1175146" cy="10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65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2800" dirty="0"/>
              <a:t>Find and compare the mass of the objects.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18" y="2538298"/>
            <a:ext cx="3118526" cy="11526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76" y="2420938"/>
            <a:ext cx="255868" cy="25615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026" y="2538297"/>
            <a:ext cx="3118526" cy="115266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988" y="2420938"/>
            <a:ext cx="255868" cy="2561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1030" y="4062702"/>
            <a:ext cx="352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bottle weighs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80642" y="4062702"/>
            <a:ext cx="3707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mug weighs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735338" y="5206767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mug is </a:t>
            </a:r>
            <a:r>
              <a:rPr lang="en-GB" u="sng" dirty="0">
                <a:cs typeface="Twinkl"/>
              </a:rPr>
              <a:t>	              </a:t>
            </a:r>
            <a:r>
              <a:rPr lang="en-GB" dirty="0">
                <a:cs typeface="Twinkl"/>
              </a:rPr>
              <a:t>  the bottle.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706935" y="3990819"/>
            <a:ext cx="560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630037" y="3990819"/>
            <a:ext cx="575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803768" y="5147786"/>
            <a:ext cx="153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the same as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708" y="2420938"/>
            <a:ext cx="255868" cy="25615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840" y="2420938"/>
            <a:ext cx="255868" cy="25615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472" y="2420938"/>
            <a:ext cx="255868" cy="25615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604" y="2420938"/>
            <a:ext cx="255868" cy="25615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642" y="2199375"/>
            <a:ext cx="255868" cy="25615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774" y="2199375"/>
            <a:ext cx="255868" cy="25615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406" y="2199375"/>
            <a:ext cx="255868" cy="25615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538" y="2199375"/>
            <a:ext cx="255868" cy="25615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340" y="1967787"/>
            <a:ext cx="255868" cy="25615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972" y="1967787"/>
            <a:ext cx="255868" cy="25615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424" y="2420938"/>
            <a:ext cx="255868" cy="25615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860" y="2420938"/>
            <a:ext cx="255868" cy="25615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403" y="2420938"/>
            <a:ext cx="255868" cy="25615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965" y="2420938"/>
            <a:ext cx="255868" cy="25615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358" y="2190236"/>
            <a:ext cx="255868" cy="25615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94" y="2190236"/>
            <a:ext cx="255868" cy="25615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337" y="2190236"/>
            <a:ext cx="255868" cy="25615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899" y="2190236"/>
            <a:ext cx="255868" cy="25615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728" y="1944879"/>
            <a:ext cx="255868" cy="25615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271" y="1944879"/>
            <a:ext cx="255868" cy="25615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833" y="1944879"/>
            <a:ext cx="255868" cy="2561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88"/>
          <a:stretch/>
        </p:blipFill>
        <p:spPr>
          <a:xfrm>
            <a:off x="1409567" y="1663517"/>
            <a:ext cx="368855" cy="101528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398" y="1967787"/>
            <a:ext cx="255868" cy="2561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047" y="1791016"/>
            <a:ext cx="892910" cy="88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065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2800" dirty="0"/>
              <a:t>Find and compare the mass of the objects.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18" y="2538298"/>
            <a:ext cx="3118526" cy="11526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194" y="2264533"/>
            <a:ext cx="412097" cy="41256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026" y="2538297"/>
            <a:ext cx="3118526" cy="11526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4062702"/>
            <a:ext cx="4974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eraser weighs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20258" y="4062702"/>
            <a:ext cx="3923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sharpener weighs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20007" y="5206767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eraser is </a:t>
            </a:r>
            <a:r>
              <a:rPr lang="en-GB" u="sng" dirty="0">
                <a:cs typeface="Twinkl"/>
              </a:rPr>
              <a:t>		    </a:t>
            </a:r>
            <a:r>
              <a:rPr lang="en-GB" dirty="0">
                <a:cs typeface="Twinkl"/>
              </a:rPr>
              <a:t> than the sharpener.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689526" y="3990819"/>
            <a:ext cx="560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012087" y="3990819"/>
            <a:ext cx="575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683281" y="5113282"/>
            <a:ext cx="153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heavier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527" y="2264533"/>
            <a:ext cx="412097" cy="41256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463" y="2264533"/>
            <a:ext cx="412097" cy="41256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124" y="2381052"/>
            <a:ext cx="839335" cy="2915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74475">
            <a:off x="5449917" y="2155668"/>
            <a:ext cx="664733" cy="579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436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2800" dirty="0"/>
              <a:t>Find and compare the mass of the objects.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18" y="2538298"/>
            <a:ext cx="3118526" cy="11526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026" y="2538297"/>
            <a:ext cx="3118526" cy="11526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9656" y="4062702"/>
            <a:ext cx="3395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paint tin weighs</a:t>
            </a:r>
          </a:p>
          <a:p>
            <a:pPr algn="ctr"/>
            <a:r>
              <a:rPr lang="en-GB" dirty="0">
                <a:cs typeface="Twinkl"/>
              </a:rPr>
              <a:t>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80642" y="4062702"/>
            <a:ext cx="3707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tablet weighs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735338" y="5206767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tablet is </a:t>
            </a:r>
            <a:r>
              <a:rPr lang="en-GB" u="sng" dirty="0">
                <a:cs typeface="Twinkl"/>
              </a:rPr>
              <a:t>	              </a:t>
            </a:r>
            <a:r>
              <a:rPr lang="en-GB" dirty="0">
                <a:cs typeface="Twinkl"/>
              </a:rPr>
              <a:t> than the paint tin.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804054" y="4308112"/>
            <a:ext cx="560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15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668502" y="3990819"/>
            <a:ext cx="575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18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450023" y="5113282"/>
            <a:ext cx="153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heavier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594" y="2435031"/>
            <a:ext cx="243442" cy="2437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196" y="2435031"/>
            <a:ext cx="243442" cy="2437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798" y="2435031"/>
            <a:ext cx="243442" cy="2437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400" y="2435031"/>
            <a:ext cx="243442" cy="2437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002" y="2435031"/>
            <a:ext cx="243442" cy="2437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424" y="2215959"/>
            <a:ext cx="243442" cy="24371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026" y="2215959"/>
            <a:ext cx="243442" cy="24371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628" y="2215959"/>
            <a:ext cx="243442" cy="24371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230" y="2215959"/>
            <a:ext cx="243442" cy="24371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605" y="1999303"/>
            <a:ext cx="243442" cy="2437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207" y="1999303"/>
            <a:ext cx="243442" cy="24371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809" y="1999303"/>
            <a:ext cx="243442" cy="24371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195" y="1781977"/>
            <a:ext cx="243442" cy="24371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797" y="1781977"/>
            <a:ext cx="243442" cy="2437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907" y="1570793"/>
            <a:ext cx="243442" cy="24371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472" y="2474394"/>
            <a:ext cx="198017" cy="19824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489" y="2474394"/>
            <a:ext cx="198017" cy="19824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506" y="2474394"/>
            <a:ext cx="198017" cy="19824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523" y="2474394"/>
            <a:ext cx="198017" cy="19824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211" y="2474394"/>
            <a:ext cx="198017" cy="19824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228" y="2474394"/>
            <a:ext cx="198017" cy="19824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480" y="2293315"/>
            <a:ext cx="198017" cy="19824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497" y="2293315"/>
            <a:ext cx="198017" cy="19824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514" y="2293315"/>
            <a:ext cx="198017" cy="19824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531" y="2293315"/>
            <a:ext cx="198017" cy="19824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219" y="2293315"/>
            <a:ext cx="198017" cy="19824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108" y="2110276"/>
            <a:ext cx="198017" cy="19824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125" y="2110276"/>
            <a:ext cx="198017" cy="19824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142" y="2110276"/>
            <a:ext cx="198017" cy="19824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159" y="2110276"/>
            <a:ext cx="198017" cy="19824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68" y="1933019"/>
            <a:ext cx="198017" cy="19824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185" y="1933019"/>
            <a:ext cx="198017" cy="19824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202" y="1933019"/>
            <a:ext cx="198017" cy="19824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191" y="1623689"/>
            <a:ext cx="929982" cy="10599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405" y="1529919"/>
            <a:ext cx="769571" cy="1137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85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extBox 122"/>
          <p:cNvSpPr txBox="1"/>
          <p:nvPr/>
        </p:nvSpPr>
        <p:spPr>
          <a:xfrm>
            <a:off x="3440483" y="3615966"/>
            <a:ext cx="22630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laptop</a:t>
            </a:r>
          </a:p>
          <a:p>
            <a:pPr algn="ctr"/>
            <a:r>
              <a:rPr lang="en-GB" dirty="0">
                <a:cs typeface="Twinkl"/>
              </a:rPr>
              <a:t>weighs</a:t>
            </a:r>
          </a:p>
          <a:p>
            <a:pPr algn="ctr"/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549275"/>
            <a:ext cx="8220075" cy="994306"/>
          </a:xfrm>
        </p:spPr>
        <p:txBody>
          <a:bodyPr/>
          <a:lstStyle/>
          <a:p>
            <a:r>
              <a:rPr lang="en-GB" sz="2800" dirty="0"/>
              <a:t>Find and compare the mass of the objects.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5681" y="3615966"/>
            <a:ext cx="22630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stapler</a:t>
            </a:r>
          </a:p>
          <a:p>
            <a:pPr algn="ctr"/>
            <a:r>
              <a:rPr lang="en-GB" dirty="0">
                <a:cs typeface="Twinkl"/>
              </a:rPr>
              <a:t>weighs </a:t>
            </a:r>
          </a:p>
          <a:p>
            <a:pPr algn="ctr"/>
            <a:r>
              <a:rPr lang="en-GB" dirty="0">
                <a:cs typeface="Twinkl"/>
              </a:rPr>
              <a:t> </a:t>
            </a:r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735338" y="4914580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stapler is the </a:t>
            </a:r>
            <a:r>
              <a:rPr lang="en-GB" u="sng" dirty="0">
                <a:cs typeface="Twinkl"/>
              </a:rPr>
              <a:t>			</a:t>
            </a:r>
            <a:r>
              <a:rPr lang="en-GB" dirty="0">
                <a:cs typeface="Twinkl"/>
              </a:rPr>
              <a:t>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175100" y="4125286"/>
            <a:ext cx="560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11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830032" y="4122630"/>
            <a:ext cx="575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98109" y="4813960"/>
            <a:ext cx="153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lightest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622085"/>
            <a:ext cx="2183097" cy="80691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400" y="2549794"/>
            <a:ext cx="170419" cy="170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632" y="2549794"/>
            <a:ext cx="170419" cy="170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64" y="2549794"/>
            <a:ext cx="170419" cy="170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096" y="2549794"/>
            <a:ext cx="170419" cy="1706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328" y="2549794"/>
            <a:ext cx="170419" cy="17061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187" y="2396435"/>
            <a:ext cx="170419" cy="17061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419" y="2396435"/>
            <a:ext cx="170419" cy="17061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51" y="2396435"/>
            <a:ext cx="170419" cy="17061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883" y="2396435"/>
            <a:ext cx="170419" cy="17061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51" y="2244767"/>
            <a:ext cx="170419" cy="1706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283" y="2244767"/>
            <a:ext cx="170419" cy="17061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686" y="2622085"/>
            <a:ext cx="2183097" cy="806915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863" y="2574019"/>
            <a:ext cx="146221" cy="14638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88" y="2574019"/>
            <a:ext cx="146221" cy="14638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712" y="2574019"/>
            <a:ext cx="146221" cy="1463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637" y="2574019"/>
            <a:ext cx="146221" cy="14638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62" y="2574019"/>
            <a:ext cx="146221" cy="146386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253" y="2622086"/>
            <a:ext cx="2183097" cy="806915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003" y="2549795"/>
            <a:ext cx="170419" cy="17061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235" y="2549795"/>
            <a:ext cx="170419" cy="170611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467" y="2549795"/>
            <a:ext cx="170419" cy="170611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699" y="2549795"/>
            <a:ext cx="170419" cy="170611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7931" y="2549795"/>
            <a:ext cx="170419" cy="170611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790" y="2396436"/>
            <a:ext cx="170419" cy="17061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022" y="2396436"/>
            <a:ext cx="170419" cy="170611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254" y="2396436"/>
            <a:ext cx="170419" cy="170611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486" y="2396436"/>
            <a:ext cx="170419" cy="170611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422" y="2244767"/>
            <a:ext cx="170419" cy="170611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3654" y="2244767"/>
            <a:ext cx="170419" cy="170611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886" y="2244767"/>
            <a:ext cx="170419" cy="170611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740" y="2092630"/>
            <a:ext cx="170419" cy="170611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972" y="2092630"/>
            <a:ext cx="170419" cy="170611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409" y="2574019"/>
            <a:ext cx="146221" cy="146386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767" y="2447655"/>
            <a:ext cx="146221" cy="146386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692" y="2447655"/>
            <a:ext cx="146221" cy="146386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616" y="2447655"/>
            <a:ext cx="146221" cy="146386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541" y="2447655"/>
            <a:ext cx="146221" cy="146386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313" y="2447655"/>
            <a:ext cx="146221" cy="146386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492" y="2316850"/>
            <a:ext cx="146221" cy="146386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417" y="2316850"/>
            <a:ext cx="146221" cy="146386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341" y="2316850"/>
            <a:ext cx="146221" cy="146386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038" y="2316850"/>
            <a:ext cx="146221" cy="146386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400" y="2185016"/>
            <a:ext cx="146221" cy="146386"/>
          </a:xfrm>
          <a:prstGeom prst="rect">
            <a:avLst/>
          </a:prstGeom>
        </p:spPr>
      </p:pic>
      <p:sp>
        <p:nvSpPr>
          <p:cNvPr id="124" name="TextBox 123"/>
          <p:cNvSpPr txBox="1"/>
          <p:nvPr/>
        </p:nvSpPr>
        <p:spPr>
          <a:xfrm>
            <a:off x="6165284" y="3615966"/>
            <a:ext cx="22630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lunch box weighs</a:t>
            </a:r>
          </a:p>
          <a:p>
            <a:pPr algn="ctr"/>
            <a:r>
              <a:rPr lang="en-GB" u="sng" dirty="0">
                <a:cs typeface="Twinkl"/>
              </a:rPr>
              <a:t>       </a:t>
            </a:r>
            <a:r>
              <a:rPr lang="en-GB" dirty="0">
                <a:cs typeface="Twinkl"/>
              </a:rPr>
              <a:t> marbles.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6568605" y="4107902"/>
            <a:ext cx="5752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14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1735338" y="5529119"/>
            <a:ext cx="566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The laptop is the </a:t>
            </a:r>
            <a:r>
              <a:rPr lang="en-GB" u="sng" dirty="0">
                <a:cs typeface="Twinkl"/>
              </a:rPr>
              <a:t>			</a:t>
            </a:r>
            <a:r>
              <a:rPr lang="en-GB" dirty="0">
                <a:cs typeface="Twinkl"/>
              </a:rPr>
              <a:t>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4598109" y="5428499"/>
            <a:ext cx="153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cs typeface="Twinkl"/>
              </a:rPr>
              <a:t>heaviest</a:t>
            </a: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2974">
            <a:off x="748541" y="2227176"/>
            <a:ext cx="916368" cy="5873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582" y="2244767"/>
            <a:ext cx="716289" cy="4971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878" y="2063124"/>
            <a:ext cx="716356" cy="66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51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125" grpId="0"/>
      <p:bldP spid="127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</TotalTime>
  <Words>274</Words>
  <Application>Microsoft Office PowerPoint</Application>
  <PresentationFormat>On-screen Show (4:3)</PresentationFormat>
  <Paragraphs>68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Twinkl SemiBold</vt:lpstr>
      <vt:lpstr>Twinkl</vt:lpstr>
      <vt:lpstr>Office Theme</vt:lpstr>
      <vt:lpstr>PowerPoint Presentation</vt:lpstr>
      <vt:lpstr>PowerPoint Presentation</vt:lpstr>
      <vt:lpstr>Mass</vt:lpstr>
      <vt:lpstr>Find and compare the mass of the objects.</vt:lpstr>
      <vt:lpstr>Find and compare the mass of the objects.</vt:lpstr>
      <vt:lpstr>Find and compare the mass of the objects.</vt:lpstr>
      <vt:lpstr>Find and compare the mass of the objects.</vt:lpstr>
      <vt:lpstr>Find and compare the mass of the objects.</vt:lpstr>
      <vt:lpstr>Find and compare the mass of the objects.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Kerlin</dc:creator>
  <cp:lastModifiedBy>Jane Afford</cp:lastModifiedBy>
  <cp:revision>28</cp:revision>
  <dcterms:created xsi:type="dcterms:W3CDTF">2017-08-30T11:39:51Z</dcterms:created>
  <dcterms:modified xsi:type="dcterms:W3CDTF">2020-06-21T21:34:52Z</dcterms:modified>
</cp:coreProperties>
</file>