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68" r:id="rId4"/>
    <p:sldId id="271" r:id="rId5"/>
    <p:sldId id="269" r:id="rId6"/>
    <p:sldId id="270" r:id="rId7"/>
    <p:sldId id="272" r:id="rId8"/>
    <p:sldId id="273" r:id="rId9"/>
    <p:sldId id="274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Sassoon Infant Md" panose="02000603050000020003" charset="0"/>
      <p:regular r:id="rId18"/>
    </p:embeddedFont>
    <p:embeddedFont>
      <p:font typeface="Sassoon Infant Rg" panose="02000503030000020003" charset="0"/>
      <p:regular r:id="rId19"/>
      <p:bold r:id="rId20"/>
    </p:embeddedFont>
    <p:embeddedFont>
      <p:font typeface="Twinkl" panose="020B0604020202020204" charset="0"/>
      <p:regular r:id="rId21"/>
      <p:bold r:id="rId22"/>
    </p:embeddedFont>
    <p:embeddedFont>
      <p:font typeface="Twinkl SemiBold" charset="0"/>
      <p:bold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C1EB"/>
    <a:srgbClr val="ACDDFC"/>
    <a:srgbClr val="21A6F9"/>
    <a:srgbClr val="1C1C1C"/>
    <a:srgbClr val="2898A8"/>
    <a:srgbClr val="FEFBDA"/>
    <a:srgbClr val="FFFFE1"/>
    <a:srgbClr val="FDFDFD"/>
    <a:srgbClr val="AD8CC0"/>
    <a:srgbClr val="9901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85" d="100"/>
          <a:sy n="85" d="100"/>
        </p:scale>
        <p:origin x="108" y="426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6" name="Rectangle 5"/>
          <p:cNvSpPr/>
          <p:nvPr userDrawn="1"/>
        </p:nvSpPr>
        <p:spPr>
          <a:xfrm>
            <a:off x="457197" y="1513944"/>
            <a:ext cx="8220075" cy="488209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13945"/>
            <a:ext cx="8220075" cy="4882093"/>
          </a:xfrm>
          <a:prstGeom prst="roundRect">
            <a:avLst>
              <a:gd name="adj" fmla="val 1874"/>
            </a:avLst>
          </a:prstGeom>
        </p:spPr>
        <p:txBody>
          <a:bodyPr tIns="252000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81332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55650" y="1513944"/>
            <a:ext cx="7632700" cy="457888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grpSp>
        <p:nvGrpSpPr>
          <p:cNvPr id="3" name="Group 2"/>
          <p:cNvGrpSpPr/>
          <p:nvPr userDrawn="1"/>
        </p:nvGrpSpPr>
        <p:grpSpPr>
          <a:xfrm>
            <a:off x="4002736" y="1738841"/>
            <a:ext cx="4189074" cy="4129086"/>
            <a:chOff x="4002736" y="1755885"/>
            <a:chExt cx="4189074" cy="4129086"/>
          </a:xfrm>
        </p:grpSpPr>
        <p:sp>
          <p:nvSpPr>
            <p:cNvPr id="9" name="Oval 8"/>
            <p:cNvSpPr/>
            <p:nvPr userDrawn="1"/>
          </p:nvSpPr>
          <p:spPr bwMode="auto">
            <a:xfrm>
              <a:off x="4002736" y="1755885"/>
              <a:ext cx="1998662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/>
              <a:endParaRPr lang="en-US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1" name="Oval 10"/>
            <p:cNvSpPr/>
            <p:nvPr userDrawn="1"/>
          </p:nvSpPr>
          <p:spPr bwMode="auto">
            <a:xfrm>
              <a:off x="6193147" y="1755885"/>
              <a:ext cx="1998663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/>
              <a:endParaRPr lang="en-US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2" name="Oval 11"/>
            <p:cNvSpPr/>
            <p:nvPr userDrawn="1"/>
          </p:nvSpPr>
          <p:spPr bwMode="auto">
            <a:xfrm>
              <a:off x="6193147" y="3886309"/>
              <a:ext cx="1997075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/>
              <a:endParaRPr lang="en-US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3" name="Oval 12"/>
            <p:cNvSpPr/>
            <p:nvPr userDrawn="1"/>
          </p:nvSpPr>
          <p:spPr bwMode="auto">
            <a:xfrm>
              <a:off x="4002736" y="3886309"/>
              <a:ext cx="1998663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/>
              <a:endParaRPr lang="en-US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14" name="Content Placeholder 2"/>
          <p:cNvSpPr>
            <a:spLocks noGrp="1"/>
          </p:cNvSpPr>
          <p:nvPr userDrawn="1">
            <p:ph idx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 userDrawn="1">
            <p:ph idx="10"/>
          </p:nvPr>
        </p:nvSpPr>
        <p:spPr>
          <a:xfrm>
            <a:off x="4012772" y="1736724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1"/>
          </p:nvPr>
        </p:nvSpPr>
        <p:spPr>
          <a:xfrm>
            <a:off x="6197375" y="1736724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12"/>
          </p:nvPr>
        </p:nvSpPr>
        <p:spPr>
          <a:xfrm>
            <a:off x="4012772" y="3868603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3"/>
          </p:nvPr>
        </p:nvSpPr>
        <p:spPr>
          <a:xfrm>
            <a:off x="6197375" y="3868603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87576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60233" y="1513945"/>
            <a:ext cx="3691606" cy="457888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 bwMode="auto">
          <a:xfrm>
            <a:off x="750885" y="1513945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 bwMode="auto">
          <a:xfrm>
            <a:off x="750885" y="2678233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 bwMode="auto">
          <a:xfrm>
            <a:off x="750885" y="3842521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 bwMode="auto">
          <a:xfrm>
            <a:off x="750885" y="5006809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4660233" y="1513945"/>
            <a:ext cx="3691606" cy="4578879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1"/>
          </p:nvPr>
        </p:nvSpPr>
        <p:spPr>
          <a:xfrm>
            <a:off x="754587" y="1513946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12"/>
          </p:nvPr>
        </p:nvSpPr>
        <p:spPr>
          <a:xfrm>
            <a:off x="754587" y="2678233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3"/>
          </p:nvPr>
        </p:nvSpPr>
        <p:spPr>
          <a:xfrm>
            <a:off x="754587" y="3842520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14"/>
          </p:nvPr>
        </p:nvSpPr>
        <p:spPr>
          <a:xfrm>
            <a:off x="754587" y="5006808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06184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2895600" y="1513944"/>
            <a:ext cx="5492750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755650" y="1513944"/>
            <a:ext cx="2036763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1"/>
          </p:nvPr>
        </p:nvSpPr>
        <p:spPr>
          <a:xfrm>
            <a:off x="750884" y="1513945"/>
            <a:ext cx="2041529" cy="287933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2"/>
          </p:nvPr>
        </p:nvSpPr>
        <p:spPr>
          <a:xfrm>
            <a:off x="2895600" y="1513946"/>
            <a:ext cx="5492750" cy="2879334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3"/>
          </p:nvPr>
        </p:nvSpPr>
        <p:spPr>
          <a:xfrm>
            <a:off x="750884" y="4481512"/>
            <a:ext cx="7637466" cy="1611312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985678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755650" y="1513945"/>
            <a:ext cx="2852738" cy="45788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683001" y="461427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3683001" y="1519198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3683001" y="306673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idx="12"/>
          </p:nvPr>
        </p:nvSpPr>
        <p:spPr>
          <a:xfrm>
            <a:off x="3682999" y="1513946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3"/>
          </p:nvPr>
        </p:nvSpPr>
        <p:spPr>
          <a:xfrm>
            <a:off x="3682999" y="3061487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14"/>
          </p:nvPr>
        </p:nvSpPr>
        <p:spPr>
          <a:xfrm>
            <a:off x="3682999" y="4609027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>
            <a:off x="755651" y="1513946"/>
            <a:ext cx="2852738" cy="4578879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976229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12104" y="1513946"/>
            <a:ext cx="3776245" cy="281583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2683877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2"/>
          </p:nvPr>
        </p:nvSpPr>
        <p:spPr>
          <a:xfrm>
            <a:off x="4612104" y="1513946"/>
            <a:ext cx="3776245" cy="2815834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3"/>
          </p:nvPr>
        </p:nvSpPr>
        <p:spPr>
          <a:xfrm flipH="1">
            <a:off x="755651" y="1513945"/>
            <a:ext cx="1835149" cy="281583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4"/>
          </p:nvPr>
        </p:nvSpPr>
        <p:spPr>
          <a:xfrm>
            <a:off x="755650" y="4418012"/>
            <a:ext cx="7632699" cy="1674812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 flipH="1">
            <a:off x="2683877" y="1513945"/>
            <a:ext cx="1835149" cy="281583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34843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503238" y="2502606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755650" y="1500011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760416" y="5125507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3"/>
          </p:nvPr>
        </p:nvSpPr>
        <p:spPr>
          <a:xfrm flipH="1">
            <a:off x="503236" y="2502605"/>
            <a:ext cx="8137526" cy="2587626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036067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8" name="Rounded Rectangle 17"/>
          <p:cNvSpPr/>
          <p:nvPr userDrawn="1"/>
        </p:nvSpPr>
        <p:spPr>
          <a:xfrm>
            <a:off x="760416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9" name="Rounded Rectangle 18"/>
          <p:cNvSpPr/>
          <p:nvPr userDrawn="1"/>
        </p:nvSpPr>
        <p:spPr>
          <a:xfrm>
            <a:off x="3337553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0" name="Rounded Rectangle 19"/>
          <p:cNvSpPr/>
          <p:nvPr userDrawn="1"/>
        </p:nvSpPr>
        <p:spPr>
          <a:xfrm>
            <a:off x="5914690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ounded Rectangle 5"/>
          <p:cNvSpPr/>
          <p:nvPr userDrawn="1"/>
        </p:nvSpPr>
        <p:spPr>
          <a:xfrm>
            <a:off x="755650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 userDrawn="1"/>
        </p:nvSpPr>
        <p:spPr>
          <a:xfrm>
            <a:off x="3332787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ounded Rectangle 10"/>
          <p:cNvSpPr/>
          <p:nvPr userDrawn="1"/>
        </p:nvSpPr>
        <p:spPr>
          <a:xfrm>
            <a:off x="5909924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755650" y="1500011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3"/>
          </p:nvPr>
        </p:nvSpPr>
        <p:spPr>
          <a:xfrm flipH="1">
            <a:off x="755648" y="2494138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4"/>
          </p:nvPr>
        </p:nvSpPr>
        <p:spPr>
          <a:xfrm flipH="1">
            <a:off x="3337552" y="2494138"/>
            <a:ext cx="2464127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 flipH="1">
            <a:off x="5909923" y="248161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6"/>
          </p:nvPr>
        </p:nvSpPr>
        <p:spPr>
          <a:xfrm flipH="1">
            <a:off x="755647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7"/>
          </p:nvPr>
        </p:nvSpPr>
        <p:spPr>
          <a:xfrm flipH="1">
            <a:off x="3337553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8"/>
          </p:nvPr>
        </p:nvSpPr>
        <p:spPr>
          <a:xfrm flipH="1">
            <a:off x="5909924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114932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49" y="1513946"/>
            <a:ext cx="2997201" cy="4569354"/>
          </a:xfrm>
          <a:prstGeom prst="roundRect">
            <a:avLst>
              <a:gd name="adj" fmla="val 1874"/>
            </a:avLst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752850" y="4616560"/>
            <a:ext cx="2275417" cy="146674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752850" y="3066910"/>
            <a:ext cx="2275417" cy="146011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3752850" y="1513945"/>
            <a:ext cx="2275417" cy="146342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3" name="Rectangle 22"/>
          <p:cNvSpPr/>
          <p:nvPr userDrawn="1"/>
        </p:nvSpPr>
        <p:spPr>
          <a:xfrm>
            <a:off x="6119282" y="4616560"/>
            <a:ext cx="2275417" cy="14667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>
          <a:xfrm>
            <a:off x="6119282" y="3066910"/>
            <a:ext cx="2275417" cy="146011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5" name="Rectangle 24"/>
          <p:cNvSpPr/>
          <p:nvPr userDrawn="1"/>
        </p:nvSpPr>
        <p:spPr>
          <a:xfrm>
            <a:off x="6119282" y="1513945"/>
            <a:ext cx="2275417" cy="146342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3" name="Content Placeholder 2"/>
          <p:cNvSpPr>
            <a:spLocks noGrp="1"/>
          </p:cNvSpPr>
          <p:nvPr>
            <p:ph idx="13"/>
          </p:nvPr>
        </p:nvSpPr>
        <p:spPr>
          <a:xfrm flipH="1">
            <a:off x="3752849" y="1513944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4"/>
          </p:nvPr>
        </p:nvSpPr>
        <p:spPr>
          <a:xfrm flipH="1">
            <a:off x="6117162" y="1513943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5"/>
          </p:nvPr>
        </p:nvSpPr>
        <p:spPr>
          <a:xfrm flipH="1">
            <a:off x="3765547" y="3059085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6"/>
          </p:nvPr>
        </p:nvSpPr>
        <p:spPr>
          <a:xfrm flipH="1">
            <a:off x="6117162" y="3062996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7"/>
          </p:nvPr>
        </p:nvSpPr>
        <p:spPr>
          <a:xfrm flipH="1">
            <a:off x="3752849" y="4612048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18"/>
          </p:nvPr>
        </p:nvSpPr>
        <p:spPr>
          <a:xfrm flipH="1">
            <a:off x="6117162" y="4616560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568871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5" r:id="rId3"/>
    <p:sldLayoutId id="2147483672" r:id="rId4"/>
    <p:sldLayoutId id="2147483671" r:id="rId5"/>
    <p:sldLayoutId id="2147483667" r:id="rId6"/>
    <p:sldLayoutId id="2147483668" r:id="rId7"/>
    <p:sldLayoutId id="2147483669" r:id="rId8"/>
    <p:sldLayoutId id="2147483670" r:id="rId9"/>
    <p:sldLayoutId id="2147483673" r:id="rId10"/>
    <p:sldLayoutId id="2147483674" r:id="rId11"/>
    <p:sldLayoutId id="2147483663" r:id="rId12"/>
    <p:sldLayoutId id="2147483666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345020" y="2897562"/>
            <a:ext cx="29983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Each number on the clock represents 5 minutes. So we can count round in 5s.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243" b="18043"/>
          <a:stretch/>
        </p:blipFill>
        <p:spPr>
          <a:xfrm>
            <a:off x="690534" y="1593908"/>
            <a:ext cx="4849398" cy="4026716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1955225" y="2218661"/>
            <a:ext cx="2257652" cy="2077484"/>
            <a:chOff x="1477963" y="2260600"/>
            <a:chExt cx="2586037" cy="2379663"/>
          </a:xfrm>
        </p:grpSpPr>
        <p:cxnSp>
          <p:nvCxnSpPr>
            <p:cNvPr id="5" name="Straight Arrow Connector 4"/>
            <p:cNvCxnSpPr/>
            <p:nvPr/>
          </p:nvCxnSpPr>
          <p:spPr>
            <a:xfrm flipV="1">
              <a:off x="2798763" y="2260600"/>
              <a:ext cx="0" cy="1211263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Arrow Connector 5"/>
            <p:cNvCxnSpPr/>
            <p:nvPr/>
          </p:nvCxnSpPr>
          <p:spPr>
            <a:xfrm flipV="1">
              <a:off x="2798763" y="2444750"/>
              <a:ext cx="655637" cy="1027113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Arrow Connector 6"/>
            <p:cNvCxnSpPr/>
            <p:nvPr/>
          </p:nvCxnSpPr>
          <p:spPr>
            <a:xfrm flipV="1">
              <a:off x="2790825" y="2908300"/>
              <a:ext cx="1165225" cy="563563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/>
            <p:cNvCxnSpPr/>
            <p:nvPr/>
          </p:nvCxnSpPr>
          <p:spPr>
            <a:xfrm flipV="1">
              <a:off x="2798763" y="3417888"/>
              <a:ext cx="1265237" cy="53975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Arrow Connector 8"/>
            <p:cNvCxnSpPr/>
            <p:nvPr/>
          </p:nvCxnSpPr>
          <p:spPr>
            <a:xfrm>
              <a:off x="2790825" y="3451225"/>
              <a:ext cx="1079500" cy="668338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Arrow Connector 9"/>
            <p:cNvCxnSpPr/>
            <p:nvPr/>
          </p:nvCxnSpPr>
          <p:spPr>
            <a:xfrm>
              <a:off x="2798763" y="3471863"/>
              <a:ext cx="628650" cy="998537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Arrow Connector 10"/>
            <p:cNvCxnSpPr/>
            <p:nvPr/>
          </p:nvCxnSpPr>
          <p:spPr>
            <a:xfrm>
              <a:off x="2798763" y="3444875"/>
              <a:ext cx="0" cy="1195388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Arrow Connector 11"/>
            <p:cNvCxnSpPr/>
            <p:nvPr/>
          </p:nvCxnSpPr>
          <p:spPr>
            <a:xfrm flipH="1">
              <a:off x="2192338" y="3444875"/>
              <a:ext cx="606425" cy="1001713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Arrow Connector 12"/>
            <p:cNvCxnSpPr/>
            <p:nvPr/>
          </p:nvCxnSpPr>
          <p:spPr>
            <a:xfrm flipH="1">
              <a:off x="1776413" y="3444875"/>
              <a:ext cx="1014412" cy="598488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/>
            <p:cNvCxnSpPr/>
            <p:nvPr/>
          </p:nvCxnSpPr>
          <p:spPr>
            <a:xfrm flipH="1">
              <a:off x="1477963" y="3471863"/>
              <a:ext cx="1328737" cy="34925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Arrow Connector 14"/>
            <p:cNvCxnSpPr/>
            <p:nvPr/>
          </p:nvCxnSpPr>
          <p:spPr>
            <a:xfrm flipH="1" flipV="1">
              <a:off x="1682750" y="2865438"/>
              <a:ext cx="1123950" cy="585787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Arrow Connector 15"/>
            <p:cNvCxnSpPr/>
            <p:nvPr/>
          </p:nvCxnSpPr>
          <p:spPr>
            <a:xfrm flipH="1" flipV="1">
              <a:off x="2063750" y="2427288"/>
              <a:ext cx="742950" cy="1036637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TextBox 17"/>
          <p:cNvSpPr txBox="1"/>
          <p:nvPr/>
        </p:nvSpPr>
        <p:spPr>
          <a:xfrm>
            <a:off x="2877424" y="1325461"/>
            <a:ext cx="5536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18A0DB"/>
                </a:solidFill>
              </a:rPr>
              <a:t>00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5345020" y="2897562"/>
            <a:ext cx="299838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On a 24 hour clock, once we get past 1pm we add 12 hours on to the time shown on the clock face.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600" y="1346200"/>
            <a:ext cx="4622800" cy="4622800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1919174" y="2618858"/>
            <a:ext cx="2257652" cy="2077484"/>
            <a:chOff x="1477963" y="2260600"/>
            <a:chExt cx="2586037" cy="2379663"/>
          </a:xfrm>
        </p:grpSpPr>
        <p:cxnSp>
          <p:nvCxnSpPr>
            <p:cNvPr id="5" name="Straight Arrow Connector 4"/>
            <p:cNvCxnSpPr/>
            <p:nvPr/>
          </p:nvCxnSpPr>
          <p:spPr>
            <a:xfrm flipV="1">
              <a:off x="2798763" y="2260600"/>
              <a:ext cx="0" cy="1211263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Arrow Connector 5"/>
            <p:cNvCxnSpPr/>
            <p:nvPr/>
          </p:nvCxnSpPr>
          <p:spPr>
            <a:xfrm flipV="1">
              <a:off x="2798763" y="2444750"/>
              <a:ext cx="655637" cy="1027113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Arrow Connector 6"/>
            <p:cNvCxnSpPr/>
            <p:nvPr/>
          </p:nvCxnSpPr>
          <p:spPr>
            <a:xfrm flipV="1">
              <a:off x="2790825" y="2908300"/>
              <a:ext cx="1165225" cy="563563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/>
            <p:cNvCxnSpPr/>
            <p:nvPr/>
          </p:nvCxnSpPr>
          <p:spPr>
            <a:xfrm flipV="1">
              <a:off x="2798763" y="3417888"/>
              <a:ext cx="1265237" cy="53975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Arrow Connector 8"/>
            <p:cNvCxnSpPr/>
            <p:nvPr/>
          </p:nvCxnSpPr>
          <p:spPr>
            <a:xfrm>
              <a:off x="2790825" y="3451225"/>
              <a:ext cx="1079500" cy="668338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Arrow Connector 9"/>
            <p:cNvCxnSpPr/>
            <p:nvPr/>
          </p:nvCxnSpPr>
          <p:spPr>
            <a:xfrm>
              <a:off x="2798763" y="3471863"/>
              <a:ext cx="628650" cy="998537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Arrow Connector 10"/>
            <p:cNvCxnSpPr/>
            <p:nvPr/>
          </p:nvCxnSpPr>
          <p:spPr>
            <a:xfrm>
              <a:off x="2798763" y="3444875"/>
              <a:ext cx="0" cy="1195388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Arrow Connector 11"/>
            <p:cNvCxnSpPr/>
            <p:nvPr/>
          </p:nvCxnSpPr>
          <p:spPr>
            <a:xfrm flipH="1">
              <a:off x="2192338" y="3444875"/>
              <a:ext cx="606425" cy="1001713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Arrow Connector 12"/>
            <p:cNvCxnSpPr/>
            <p:nvPr/>
          </p:nvCxnSpPr>
          <p:spPr>
            <a:xfrm flipH="1">
              <a:off x="1776413" y="3444875"/>
              <a:ext cx="1014412" cy="598488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/>
            <p:cNvCxnSpPr/>
            <p:nvPr/>
          </p:nvCxnSpPr>
          <p:spPr>
            <a:xfrm flipH="1">
              <a:off x="1477963" y="3471863"/>
              <a:ext cx="1328737" cy="34925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Arrow Connector 14"/>
            <p:cNvCxnSpPr/>
            <p:nvPr/>
          </p:nvCxnSpPr>
          <p:spPr>
            <a:xfrm flipH="1" flipV="1">
              <a:off x="1682750" y="2865438"/>
              <a:ext cx="1123950" cy="585787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Arrow Connector 15"/>
            <p:cNvCxnSpPr/>
            <p:nvPr/>
          </p:nvCxnSpPr>
          <p:spPr>
            <a:xfrm flipH="1" flipV="1">
              <a:off x="2063750" y="2427288"/>
              <a:ext cx="742950" cy="1036637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0182133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SemiBold" pitchFamily="2" charset="0"/>
              </a:rPr>
              <a:t>24 Hour Digital Clocks</a:t>
            </a:r>
          </a:p>
        </p:txBody>
      </p:sp>
      <p:pic>
        <p:nvPicPr>
          <p:cNvPr id="4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1119" y="2024468"/>
            <a:ext cx="3217862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3"/>
          <p:cNvSpPr txBox="1">
            <a:spLocks noChangeArrowheads="1"/>
          </p:cNvSpPr>
          <p:nvPr/>
        </p:nvSpPr>
        <p:spPr bwMode="auto">
          <a:xfrm>
            <a:off x="3904634" y="2346731"/>
            <a:ext cx="6191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1C1C1C"/>
                </a:solidFill>
                <a:latin typeface="Sassoon Infant Rg" charset="0"/>
                <a:ea typeface="ＭＳ Ｐゴシック" charset="0"/>
                <a:cs typeface="Sassoon Infant Rg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2pPr>
            <a:lvl3pPr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3pPr>
            <a:lvl4pPr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4pPr>
            <a:lvl5pPr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9pPr>
          </a:lstStyle>
          <a:p>
            <a:r>
              <a:rPr lang="en-GB" sz="7200" dirty="0">
                <a:solidFill>
                  <a:srgbClr val="A8DD91"/>
                </a:solidFill>
                <a:latin typeface="Twinkl" pitchFamily="2" charset="0"/>
                <a:cs typeface="WW Digital" charset="0"/>
              </a:rPr>
              <a:t>1</a:t>
            </a:r>
          </a:p>
        </p:txBody>
      </p:sp>
      <p:sp>
        <p:nvSpPr>
          <p:cNvPr id="6" name="TextBox 19"/>
          <p:cNvSpPr txBox="1">
            <a:spLocks noChangeArrowheads="1"/>
          </p:cNvSpPr>
          <p:nvPr/>
        </p:nvSpPr>
        <p:spPr bwMode="auto">
          <a:xfrm>
            <a:off x="3159659" y="2346731"/>
            <a:ext cx="62071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1C1C1C"/>
                </a:solidFill>
                <a:latin typeface="Sassoon Infant Rg" charset="0"/>
                <a:ea typeface="ＭＳ Ｐゴシック" charset="0"/>
                <a:cs typeface="Sassoon Infant Rg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2pPr>
            <a:lvl3pPr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3pPr>
            <a:lvl4pPr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4pPr>
            <a:lvl5pPr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9pPr>
          </a:lstStyle>
          <a:p>
            <a:r>
              <a:rPr lang="en-GB" sz="7200" dirty="0">
                <a:solidFill>
                  <a:srgbClr val="A8DD91"/>
                </a:solidFill>
                <a:latin typeface="Twinkl" pitchFamily="2" charset="0"/>
                <a:cs typeface="WW Digital" charset="0"/>
              </a:rPr>
              <a:t>2</a:t>
            </a:r>
          </a:p>
        </p:txBody>
      </p:sp>
      <p:sp>
        <p:nvSpPr>
          <p:cNvPr id="7" name="TextBox 20"/>
          <p:cNvSpPr txBox="1">
            <a:spLocks noChangeArrowheads="1"/>
          </p:cNvSpPr>
          <p:nvPr/>
        </p:nvSpPr>
        <p:spPr bwMode="auto">
          <a:xfrm>
            <a:off x="4741931" y="2346731"/>
            <a:ext cx="6191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1C1C1C"/>
                </a:solidFill>
                <a:latin typeface="Sassoon Infant Rg" charset="0"/>
                <a:ea typeface="ＭＳ Ｐゴシック" charset="0"/>
                <a:cs typeface="Sassoon Infant Rg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2pPr>
            <a:lvl3pPr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3pPr>
            <a:lvl4pPr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4pPr>
            <a:lvl5pPr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9pPr>
          </a:lstStyle>
          <a:p>
            <a:r>
              <a:rPr lang="en-GB" sz="7200" dirty="0">
                <a:solidFill>
                  <a:srgbClr val="A8DD91"/>
                </a:solidFill>
                <a:latin typeface="Twinkl" pitchFamily="2" charset="0"/>
                <a:cs typeface="WW Digital" charset="0"/>
              </a:rPr>
              <a:t>1</a:t>
            </a:r>
          </a:p>
        </p:txBody>
      </p:sp>
      <p:sp>
        <p:nvSpPr>
          <p:cNvPr id="8" name="TextBox 21"/>
          <p:cNvSpPr txBox="1">
            <a:spLocks noChangeArrowheads="1"/>
          </p:cNvSpPr>
          <p:nvPr/>
        </p:nvSpPr>
        <p:spPr bwMode="auto">
          <a:xfrm>
            <a:off x="5381475" y="2346731"/>
            <a:ext cx="62071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1C1C1C"/>
                </a:solidFill>
                <a:latin typeface="Sassoon Infant Rg" charset="0"/>
                <a:ea typeface="ＭＳ Ｐゴシック" charset="0"/>
                <a:cs typeface="Sassoon Infant Rg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2pPr>
            <a:lvl3pPr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3pPr>
            <a:lvl4pPr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4pPr>
            <a:lvl5pPr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9pPr>
          </a:lstStyle>
          <a:p>
            <a:r>
              <a:rPr lang="en-GB" sz="7200" dirty="0">
                <a:solidFill>
                  <a:srgbClr val="A8DD91"/>
                </a:solidFill>
                <a:latin typeface="Twinkl" pitchFamily="2" charset="0"/>
                <a:cs typeface="WW Digital" charset="0"/>
              </a:rPr>
              <a:t>5</a:t>
            </a:r>
          </a:p>
        </p:txBody>
      </p:sp>
      <p:sp>
        <p:nvSpPr>
          <p:cNvPr id="10" name="Rectangle 15"/>
          <p:cNvSpPr>
            <a:spLocks noChangeArrowheads="1"/>
          </p:cNvSpPr>
          <p:nvPr/>
        </p:nvSpPr>
        <p:spPr bwMode="auto">
          <a:xfrm>
            <a:off x="740800" y="4116388"/>
            <a:ext cx="7424285" cy="17312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dirty="0">
                <a:solidFill>
                  <a:srgbClr val="1C1C1C"/>
                </a:solidFill>
                <a:latin typeface="Twinkl" pitchFamily="2" charset="0"/>
                <a:cs typeface="Sassoon Infant Rg" charset="0"/>
              </a:rPr>
              <a:t>24 hour digital clocks also have an hour and minute display, separated by a colon.</a:t>
            </a:r>
          </a:p>
          <a:p>
            <a:pPr algn="ctr">
              <a:lnSpc>
                <a:spcPct val="150000"/>
              </a:lnSpc>
            </a:pPr>
            <a:r>
              <a:rPr lang="en-GB" dirty="0">
                <a:solidFill>
                  <a:srgbClr val="1C1C1C"/>
                </a:solidFill>
                <a:latin typeface="Twinkl" pitchFamily="2" charset="0"/>
                <a:cs typeface="Sassoon Infant Rg" charset="0"/>
              </a:rPr>
              <a:t>The hours will always be before the colon. The hours go from 0 to 23.</a:t>
            </a:r>
          </a:p>
          <a:p>
            <a:pPr algn="ctr">
              <a:lnSpc>
                <a:spcPct val="150000"/>
              </a:lnSpc>
            </a:pPr>
            <a:r>
              <a:rPr lang="en-GB" dirty="0">
                <a:solidFill>
                  <a:srgbClr val="1C1C1C"/>
                </a:solidFill>
                <a:latin typeface="Twinkl" pitchFamily="2" charset="0"/>
                <a:cs typeface="Sassoon Infant Rg" charset="0"/>
              </a:rPr>
              <a:t>The minutes will always be after the colon.</a:t>
            </a:r>
          </a:p>
        </p:txBody>
      </p:sp>
    </p:spTree>
    <p:extLst>
      <p:ext uri="{BB962C8B-B14F-4D97-AF65-F5344CB8AC3E}">
        <p14:creationId xmlns:p14="http://schemas.microsoft.com/office/powerpoint/2010/main" val="31917260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365" y="1190017"/>
            <a:ext cx="4626584" cy="462658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0361" y="591398"/>
            <a:ext cx="8220075" cy="994306"/>
          </a:xfrm>
        </p:spPr>
        <p:txBody>
          <a:bodyPr/>
          <a:lstStyle/>
          <a:p>
            <a:pPr algn="ctr"/>
            <a:r>
              <a:rPr lang="en-GB" dirty="0">
                <a:latin typeface="Twinkl SemiBold" pitchFamily="2" charset="0"/>
              </a:rPr>
              <a:t>Converting From 12 to 24 Hour Clocks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2972657" y="2456710"/>
            <a:ext cx="913641" cy="1147724"/>
            <a:chOff x="2770609" y="2260600"/>
            <a:chExt cx="971334" cy="1211263"/>
          </a:xfrm>
        </p:grpSpPr>
        <p:cxnSp>
          <p:nvCxnSpPr>
            <p:cNvPr id="6" name="Straight Arrow Connector 5"/>
            <p:cNvCxnSpPr/>
            <p:nvPr/>
          </p:nvCxnSpPr>
          <p:spPr>
            <a:xfrm flipV="1">
              <a:off x="2798763" y="2260600"/>
              <a:ext cx="0" cy="1211263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Arrow Connector 8"/>
            <p:cNvCxnSpPr/>
            <p:nvPr/>
          </p:nvCxnSpPr>
          <p:spPr>
            <a:xfrm>
              <a:off x="2770609" y="3458508"/>
              <a:ext cx="971334" cy="13355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9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5066" y="1932310"/>
            <a:ext cx="2867642" cy="1659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3"/>
          <p:cNvSpPr txBox="1">
            <a:spLocks noChangeArrowheads="1"/>
          </p:cNvSpPr>
          <p:nvPr/>
        </p:nvSpPr>
        <p:spPr bwMode="auto">
          <a:xfrm>
            <a:off x="6141337" y="2218548"/>
            <a:ext cx="52109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rgbClr val="1C1C1C"/>
                </a:solidFill>
                <a:latin typeface="Sassoon Infant Rg" charset="0"/>
                <a:ea typeface="ＭＳ Ｐゴシック" charset="0"/>
                <a:cs typeface="Sassoon Infant Rg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2pPr>
            <a:lvl3pPr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3pPr>
            <a:lvl4pPr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4pPr>
            <a:lvl5pPr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9pPr>
          </a:lstStyle>
          <a:p>
            <a:r>
              <a:rPr lang="en-GB" sz="6600" dirty="0">
                <a:solidFill>
                  <a:srgbClr val="A8DD91"/>
                </a:solidFill>
                <a:latin typeface="Twinkl" pitchFamily="2" charset="0"/>
                <a:cs typeface="WW Digital" charset="0"/>
              </a:rPr>
              <a:t>5</a:t>
            </a:r>
          </a:p>
        </p:txBody>
      </p:sp>
      <p:sp>
        <p:nvSpPr>
          <p:cNvPr id="21" name="TextBox 19"/>
          <p:cNvSpPr txBox="1">
            <a:spLocks noChangeArrowheads="1"/>
          </p:cNvSpPr>
          <p:nvPr/>
        </p:nvSpPr>
        <p:spPr bwMode="auto">
          <a:xfrm>
            <a:off x="5521386" y="2218548"/>
            <a:ext cx="519756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rgbClr val="1C1C1C"/>
                </a:solidFill>
                <a:latin typeface="Sassoon Infant Rg" charset="0"/>
                <a:ea typeface="ＭＳ Ｐゴシック" charset="0"/>
                <a:cs typeface="Sassoon Infant Rg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2pPr>
            <a:lvl3pPr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3pPr>
            <a:lvl4pPr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4pPr>
            <a:lvl5pPr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9pPr>
          </a:lstStyle>
          <a:p>
            <a:r>
              <a:rPr lang="en-GB" sz="6600" dirty="0">
                <a:solidFill>
                  <a:srgbClr val="A8DD91"/>
                </a:solidFill>
                <a:latin typeface="Twinkl" pitchFamily="2" charset="0"/>
                <a:cs typeface="WW Digital" charset="0"/>
              </a:rPr>
              <a:t>1</a:t>
            </a:r>
          </a:p>
        </p:txBody>
      </p:sp>
      <p:sp>
        <p:nvSpPr>
          <p:cNvPr id="22" name="TextBox 20"/>
          <p:cNvSpPr txBox="1">
            <a:spLocks noChangeArrowheads="1"/>
          </p:cNvSpPr>
          <p:nvPr/>
        </p:nvSpPr>
        <p:spPr bwMode="auto">
          <a:xfrm>
            <a:off x="6867178" y="2218548"/>
            <a:ext cx="519756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rgbClr val="1C1C1C"/>
                </a:solidFill>
                <a:latin typeface="Sassoon Infant Rg" charset="0"/>
                <a:ea typeface="ＭＳ Ｐゴシック" charset="0"/>
                <a:cs typeface="Sassoon Infant Rg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2pPr>
            <a:lvl3pPr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3pPr>
            <a:lvl4pPr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4pPr>
            <a:lvl5pPr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9pPr>
          </a:lstStyle>
          <a:p>
            <a:r>
              <a:rPr lang="en-GB" sz="6600" dirty="0">
                <a:solidFill>
                  <a:srgbClr val="A8DD91"/>
                </a:solidFill>
                <a:latin typeface="Twinkl" pitchFamily="2" charset="0"/>
                <a:cs typeface="WW Digital" charset="0"/>
              </a:rPr>
              <a:t>0</a:t>
            </a:r>
          </a:p>
        </p:txBody>
      </p:sp>
      <p:sp>
        <p:nvSpPr>
          <p:cNvPr id="23" name="TextBox 21"/>
          <p:cNvSpPr txBox="1">
            <a:spLocks noChangeArrowheads="1"/>
          </p:cNvSpPr>
          <p:nvPr/>
        </p:nvSpPr>
        <p:spPr bwMode="auto">
          <a:xfrm>
            <a:off x="7468637" y="2218548"/>
            <a:ext cx="519756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rgbClr val="1C1C1C"/>
                </a:solidFill>
                <a:latin typeface="Sassoon Infant Rg" charset="0"/>
                <a:ea typeface="ＭＳ Ｐゴシック" charset="0"/>
                <a:cs typeface="Sassoon Infant Rg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2pPr>
            <a:lvl3pPr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3pPr>
            <a:lvl4pPr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4pPr>
            <a:lvl5pPr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Sassoon Infant Rg" charset="0"/>
                <a:ea typeface="Sassoon Infant Rg" charset="0"/>
                <a:cs typeface="Sassoon Infant Rg" charset="0"/>
              </a:defRPr>
            </a:lvl9pPr>
          </a:lstStyle>
          <a:p>
            <a:r>
              <a:rPr lang="en-GB" sz="6600" dirty="0">
                <a:solidFill>
                  <a:srgbClr val="A8DD91"/>
                </a:solidFill>
                <a:latin typeface="Twinkl" pitchFamily="2" charset="0"/>
                <a:cs typeface="WW Digital" charset="0"/>
              </a:rPr>
              <a:t>0</a:t>
            </a:r>
          </a:p>
        </p:txBody>
      </p:sp>
      <p:sp>
        <p:nvSpPr>
          <p:cNvPr id="24" name="Rectangle 15"/>
          <p:cNvSpPr>
            <a:spLocks noChangeArrowheads="1"/>
          </p:cNvSpPr>
          <p:nvPr/>
        </p:nvSpPr>
        <p:spPr bwMode="auto">
          <a:xfrm>
            <a:off x="4977450" y="4196631"/>
            <a:ext cx="3576638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dirty="0">
                <a:solidFill>
                  <a:srgbClr val="1C1C1C"/>
                </a:solidFill>
                <a:latin typeface="Twinkl" pitchFamily="2" charset="0"/>
                <a:cs typeface="Sassoon Infant Rg" charset="0"/>
              </a:rPr>
              <a:t>Do the clocks show the same time?</a:t>
            </a:r>
          </a:p>
          <a:p>
            <a:pPr algn="ctr">
              <a:lnSpc>
                <a:spcPct val="150000"/>
              </a:lnSpc>
            </a:pPr>
            <a:r>
              <a:rPr lang="en-GB" dirty="0">
                <a:solidFill>
                  <a:srgbClr val="1C1C1C"/>
                </a:solidFill>
                <a:latin typeface="Twinkl" pitchFamily="2" charset="0"/>
                <a:cs typeface="Sassoon Infant Rg" charset="0"/>
              </a:rPr>
              <a:t>What is the same about the clocks?</a:t>
            </a:r>
          </a:p>
          <a:p>
            <a:pPr algn="ctr">
              <a:lnSpc>
                <a:spcPct val="150000"/>
              </a:lnSpc>
            </a:pPr>
            <a:r>
              <a:rPr lang="en-GB" dirty="0">
                <a:solidFill>
                  <a:srgbClr val="1C1C1C"/>
                </a:solidFill>
                <a:latin typeface="Twinkl" pitchFamily="2" charset="0"/>
                <a:cs typeface="Sassoon Infant Rg" charset="0"/>
              </a:rPr>
              <a:t>What is different?</a:t>
            </a:r>
          </a:p>
        </p:txBody>
      </p:sp>
    </p:spTree>
    <p:extLst>
      <p:ext uri="{BB962C8B-B14F-4D97-AF65-F5344CB8AC3E}">
        <p14:creationId xmlns:p14="http://schemas.microsoft.com/office/powerpoint/2010/main" val="23252769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663" y="1517663"/>
            <a:ext cx="4267200" cy="4267200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510361" y="591398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latin typeface="Twinkl SemiBold" pitchFamily="2" charset="0"/>
              </a:rPr>
              <a:t>Converting From 12 to 24 Hour Clocks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2693988" y="3526366"/>
            <a:ext cx="11634" cy="1187959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2693988" y="3567998"/>
            <a:ext cx="837777" cy="299327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582663" y="5568379"/>
            <a:ext cx="771168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1600" dirty="0">
                <a:solidFill>
                  <a:srgbClr val="1C1C1C"/>
                </a:solidFill>
                <a:latin typeface="Twinkl" pitchFamily="2" charset="0"/>
                <a:cs typeface="Sassoon Infant Rg" charset="0"/>
              </a:rPr>
              <a:t>What is the digital time represented by the analogue clock?</a:t>
            </a:r>
          </a:p>
          <a:p>
            <a:pPr algn="ctr">
              <a:lnSpc>
                <a:spcPct val="150000"/>
              </a:lnSpc>
            </a:pPr>
            <a:r>
              <a:rPr lang="en-GB" sz="1600" dirty="0">
                <a:solidFill>
                  <a:srgbClr val="1C1C1C"/>
                </a:solidFill>
                <a:latin typeface="Twinkl" pitchFamily="2" charset="0"/>
                <a:cs typeface="Sassoon Infant Rg" charset="0"/>
              </a:rPr>
              <a:t>On a 24 hour clock this could be two different times, what would they be?</a:t>
            </a:r>
          </a:p>
        </p:txBody>
      </p:sp>
      <p:grpSp>
        <p:nvGrpSpPr>
          <p:cNvPr id="25" name="Group 24"/>
          <p:cNvGrpSpPr/>
          <p:nvPr/>
        </p:nvGrpSpPr>
        <p:grpSpPr>
          <a:xfrm>
            <a:off x="5076490" y="3685833"/>
            <a:ext cx="3217863" cy="1862137"/>
            <a:chOff x="5156838" y="1830977"/>
            <a:chExt cx="3217863" cy="1862137"/>
          </a:xfrm>
        </p:grpSpPr>
        <p:pic>
          <p:nvPicPr>
            <p:cNvPr id="14" name="Picture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56838" y="1830977"/>
              <a:ext cx="3217863" cy="1862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TextBox 3"/>
            <p:cNvSpPr txBox="1">
              <a:spLocks noChangeArrowheads="1"/>
            </p:cNvSpPr>
            <p:nvPr/>
          </p:nvSpPr>
          <p:spPr bwMode="auto">
            <a:xfrm>
              <a:off x="6008408" y="2153239"/>
              <a:ext cx="620713" cy="1200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rgbClr val="1C1C1C"/>
                  </a:solidFill>
                  <a:latin typeface="Sassoon Infant Rg" charset="0"/>
                  <a:ea typeface="ＭＳ Ｐゴシック" charset="0"/>
                  <a:cs typeface="Sassoon Infant Rg" charset="0"/>
                </a:defRPr>
              </a:lvl1pPr>
              <a:lvl2pPr marL="742950" indent="-285750">
                <a:defRPr sz="16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2pPr>
              <a:lvl3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3pPr>
              <a:lvl4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4pPr>
              <a:lvl5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9pPr>
            </a:lstStyle>
            <a:p>
              <a:r>
                <a:rPr lang="en-GB" sz="7200" dirty="0">
                  <a:solidFill>
                    <a:srgbClr val="A8DD91"/>
                  </a:solidFill>
                  <a:latin typeface="Twinkl" pitchFamily="2" charset="0"/>
                  <a:cs typeface="WW Digital" charset="0"/>
                </a:rPr>
                <a:t>5</a:t>
              </a:r>
            </a:p>
          </p:txBody>
        </p:sp>
        <p:sp>
          <p:nvSpPr>
            <p:cNvPr id="16" name="TextBox 19"/>
            <p:cNvSpPr txBox="1">
              <a:spLocks noChangeArrowheads="1"/>
            </p:cNvSpPr>
            <p:nvPr/>
          </p:nvSpPr>
          <p:spPr bwMode="auto">
            <a:xfrm>
              <a:off x="5380195" y="2153239"/>
              <a:ext cx="619125" cy="1200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rgbClr val="1C1C1C"/>
                  </a:solidFill>
                  <a:latin typeface="Sassoon Infant Rg" charset="0"/>
                  <a:ea typeface="ＭＳ Ｐゴシック" charset="0"/>
                  <a:cs typeface="Sassoon Infant Rg" charset="0"/>
                </a:defRPr>
              </a:lvl1pPr>
              <a:lvl2pPr marL="742950" indent="-285750">
                <a:defRPr sz="16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2pPr>
              <a:lvl3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3pPr>
              <a:lvl4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4pPr>
              <a:lvl5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9pPr>
            </a:lstStyle>
            <a:p>
              <a:r>
                <a:rPr lang="en-GB" sz="7200" dirty="0">
                  <a:solidFill>
                    <a:srgbClr val="A8DD91"/>
                  </a:solidFill>
                  <a:latin typeface="Twinkl" pitchFamily="2" charset="0"/>
                  <a:cs typeface="WW Digital" charset="0"/>
                </a:rPr>
                <a:t>1</a:t>
              </a:r>
            </a:p>
          </p:txBody>
        </p:sp>
        <p:sp>
          <p:nvSpPr>
            <p:cNvPr id="17" name="TextBox 20"/>
            <p:cNvSpPr txBox="1">
              <a:spLocks noChangeArrowheads="1"/>
            </p:cNvSpPr>
            <p:nvPr/>
          </p:nvSpPr>
          <p:spPr bwMode="auto">
            <a:xfrm>
              <a:off x="6876989" y="2153239"/>
              <a:ext cx="619125" cy="1200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rgbClr val="1C1C1C"/>
                  </a:solidFill>
                  <a:latin typeface="Sassoon Infant Rg" charset="0"/>
                  <a:ea typeface="ＭＳ Ｐゴシック" charset="0"/>
                  <a:cs typeface="Sassoon Infant Rg" charset="0"/>
                </a:defRPr>
              </a:lvl1pPr>
              <a:lvl2pPr marL="742950" indent="-285750">
                <a:defRPr sz="16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2pPr>
              <a:lvl3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3pPr>
              <a:lvl4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4pPr>
              <a:lvl5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9pPr>
            </a:lstStyle>
            <a:p>
              <a:r>
                <a:rPr lang="en-GB" sz="7200" dirty="0">
                  <a:solidFill>
                    <a:srgbClr val="A8DD91"/>
                  </a:solidFill>
                  <a:latin typeface="Twinkl" pitchFamily="2" charset="0"/>
                  <a:cs typeface="WW Digital" charset="0"/>
                </a:rPr>
                <a:t>3</a:t>
              </a:r>
            </a:p>
          </p:txBody>
        </p:sp>
        <p:sp>
          <p:nvSpPr>
            <p:cNvPr id="18" name="TextBox 21"/>
            <p:cNvSpPr txBox="1">
              <a:spLocks noChangeArrowheads="1"/>
            </p:cNvSpPr>
            <p:nvPr/>
          </p:nvSpPr>
          <p:spPr bwMode="auto">
            <a:xfrm>
              <a:off x="7478448" y="2153239"/>
              <a:ext cx="619125" cy="1200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rgbClr val="1C1C1C"/>
                  </a:solidFill>
                  <a:latin typeface="Sassoon Infant Rg" charset="0"/>
                  <a:ea typeface="ＭＳ Ｐゴシック" charset="0"/>
                  <a:cs typeface="Sassoon Infant Rg" charset="0"/>
                </a:defRPr>
              </a:lvl1pPr>
              <a:lvl2pPr marL="742950" indent="-285750">
                <a:defRPr sz="16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2pPr>
              <a:lvl3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3pPr>
              <a:lvl4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4pPr>
              <a:lvl5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9pPr>
            </a:lstStyle>
            <a:p>
              <a:r>
                <a:rPr lang="en-GB" sz="7200" dirty="0">
                  <a:solidFill>
                    <a:srgbClr val="A8DD91"/>
                  </a:solidFill>
                  <a:latin typeface="Twinkl" pitchFamily="2" charset="0"/>
                  <a:cs typeface="WW Digital" charset="0"/>
                </a:rPr>
                <a:t>0</a:t>
              </a: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5076489" y="1740431"/>
            <a:ext cx="3217863" cy="1862137"/>
            <a:chOff x="5330489" y="1613431"/>
            <a:chExt cx="3217863" cy="1862137"/>
          </a:xfrm>
        </p:grpSpPr>
        <p:pic>
          <p:nvPicPr>
            <p:cNvPr id="19" name="Picture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30489" y="1613431"/>
              <a:ext cx="3217863" cy="1862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TextBox 3"/>
            <p:cNvSpPr txBox="1">
              <a:spLocks noChangeArrowheads="1"/>
            </p:cNvSpPr>
            <p:nvPr/>
          </p:nvSpPr>
          <p:spPr bwMode="auto">
            <a:xfrm>
              <a:off x="6190449" y="1919739"/>
              <a:ext cx="620713" cy="1200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rgbClr val="1C1C1C"/>
                  </a:solidFill>
                  <a:latin typeface="Sassoon Infant Rg" charset="0"/>
                  <a:ea typeface="ＭＳ Ｐゴシック" charset="0"/>
                  <a:cs typeface="Sassoon Infant Rg" charset="0"/>
                </a:defRPr>
              </a:lvl1pPr>
              <a:lvl2pPr marL="742950" indent="-285750">
                <a:defRPr sz="16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2pPr>
              <a:lvl3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3pPr>
              <a:lvl4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4pPr>
              <a:lvl5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9pPr>
            </a:lstStyle>
            <a:p>
              <a:r>
                <a:rPr lang="en-GB" sz="7200" dirty="0">
                  <a:solidFill>
                    <a:srgbClr val="A8DD91"/>
                  </a:solidFill>
                  <a:latin typeface="Twinkl" pitchFamily="2" charset="0"/>
                  <a:cs typeface="WW Digital" charset="0"/>
                </a:rPr>
                <a:t>3</a:t>
              </a:r>
            </a:p>
          </p:txBody>
        </p:sp>
        <p:sp>
          <p:nvSpPr>
            <p:cNvPr id="21" name="TextBox 19"/>
            <p:cNvSpPr txBox="1">
              <a:spLocks noChangeArrowheads="1"/>
            </p:cNvSpPr>
            <p:nvPr/>
          </p:nvSpPr>
          <p:spPr bwMode="auto">
            <a:xfrm>
              <a:off x="5436401" y="1919739"/>
              <a:ext cx="619125" cy="1200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rgbClr val="1C1C1C"/>
                  </a:solidFill>
                  <a:latin typeface="Sassoon Infant Rg" charset="0"/>
                  <a:ea typeface="ＭＳ Ｐゴシック" charset="0"/>
                  <a:cs typeface="Sassoon Infant Rg" charset="0"/>
                </a:defRPr>
              </a:lvl1pPr>
              <a:lvl2pPr marL="742950" indent="-285750">
                <a:defRPr sz="16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2pPr>
              <a:lvl3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3pPr>
              <a:lvl4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4pPr>
              <a:lvl5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9pPr>
            </a:lstStyle>
            <a:p>
              <a:r>
                <a:rPr lang="en-GB" sz="7200" dirty="0">
                  <a:solidFill>
                    <a:srgbClr val="A8DD91"/>
                  </a:solidFill>
                  <a:latin typeface="Twinkl" pitchFamily="2" charset="0"/>
                  <a:cs typeface="WW Digital" charset="0"/>
                </a:rPr>
                <a:t>0</a:t>
              </a:r>
            </a:p>
          </p:txBody>
        </p:sp>
        <p:sp>
          <p:nvSpPr>
            <p:cNvPr id="22" name="TextBox 20"/>
            <p:cNvSpPr txBox="1">
              <a:spLocks noChangeArrowheads="1"/>
            </p:cNvSpPr>
            <p:nvPr/>
          </p:nvSpPr>
          <p:spPr bwMode="auto">
            <a:xfrm>
              <a:off x="7050641" y="1919739"/>
              <a:ext cx="619125" cy="1200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rgbClr val="1C1C1C"/>
                  </a:solidFill>
                  <a:latin typeface="Sassoon Infant Rg" charset="0"/>
                  <a:ea typeface="ＭＳ Ｐゴシック" charset="0"/>
                  <a:cs typeface="Sassoon Infant Rg" charset="0"/>
                </a:defRPr>
              </a:lvl1pPr>
              <a:lvl2pPr marL="742950" indent="-285750">
                <a:defRPr sz="16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2pPr>
              <a:lvl3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3pPr>
              <a:lvl4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4pPr>
              <a:lvl5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9pPr>
            </a:lstStyle>
            <a:p>
              <a:r>
                <a:rPr lang="en-GB" sz="7200" dirty="0">
                  <a:solidFill>
                    <a:srgbClr val="A8DD91"/>
                  </a:solidFill>
                  <a:latin typeface="Twinkl" pitchFamily="2" charset="0"/>
                  <a:cs typeface="WW Digital" charset="0"/>
                </a:rPr>
                <a:t>3</a:t>
              </a:r>
            </a:p>
          </p:txBody>
        </p:sp>
        <p:sp>
          <p:nvSpPr>
            <p:cNvPr id="23" name="TextBox 21"/>
            <p:cNvSpPr txBox="1">
              <a:spLocks noChangeArrowheads="1"/>
            </p:cNvSpPr>
            <p:nvPr/>
          </p:nvSpPr>
          <p:spPr bwMode="auto">
            <a:xfrm>
              <a:off x="7660489" y="1919739"/>
              <a:ext cx="619125" cy="1200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rgbClr val="1C1C1C"/>
                  </a:solidFill>
                  <a:latin typeface="Sassoon Infant Rg" charset="0"/>
                  <a:ea typeface="ＭＳ Ｐゴシック" charset="0"/>
                  <a:cs typeface="Sassoon Infant Rg" charset="0"/>
                </a:defRPr>
              </a:lvl1pPr>
              <a:lvl2pPr marL="742950" indent="-285750">
                <a:defRPr sz="16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2pPr>
              <a:lvl3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3pPr>
              <a:lvl4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4pPr>
              <a:lvl5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9pPr>
            </a:lstStyle>
            <a:p>
              <a:r>
                <a:rPr lang="en-GB" sz="7200" dirty="0">
                  <a:solidFill>
                    <a:srgbClr val="A8DD91"/>
                  </a:solidFill>
                  <a:latin typeface="Twinkl" pitchFamily="2" charset="0"/>
                  <a:cs typeface="WW Digital" charset="0"/>
                </a:rPr>
                <a:t>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0391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478" y="1411566"/>
            <a:ext cx="4267200" cy="42672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SemiBold" pitchFamily="2" charset="0"/>
              </a:rPr>
              <a:t>Try This One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 flipH="1">
            <a:off x="1640910" y="3545166"/>
            <a:ext cx="1253494" cy="1222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V="1">
            <a:off x="2894404" y="2994870"/>
            <a:ext cx="603805" cy="550298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10"/>
          <p:cNvGrpSpPr/>
          <p:nvPr/>
        </p:nvGrpSpPr>
        <p:grpSpPr>
          <a:xfrm>
            <a:off x="5076489" y="1740431"/>
            <a:ext cx="3217863" cy="1862137"/>
            <a:chOff x="5330489" y="1613431"/>
            <a:chExt cx="3217863" cy="1862137"/>
          </a:xfrm>
        </p:grpSpPr>
        <p:pic>
          <p:nvPicPr>
            <p:cNvPr id="12" name="Picture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30489" y="1613431"/>
              <a:ext cx="3217863" cy="1862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TextBox 3"/>
            <p:cNvSpPr txBox="1">
              <a:spLocks noChangeArrowheads="1"/>
            </p:cNvSpPr>
            <p:nvPr/>
          </p:nvSpPr>
          <p:spPr bwMode="auto">
            <a:xfrm>
              <a:off x="6249172" y="1919739"/>
              <a:ext cx="620713" cy="1200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rgbClr val="1C1C1C"/>
                  </a:solidFill>
                  <a:latin typeface="Sassoon Infant Rg" charset="0"/>
                  <a:ea typeface="ＭＳ Ｐゴシック" charset="0"/>
                  <a:cs typeface="Sassoon Infant Rg" charset="0"/>
                </a:defRPr>
              </a:lvl1pPr>
              <a:lvl2pPr marL="742950" indent="-285750">
                <a:defRPr sz="16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2pPr>
              <a:lvl3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3pPr>
              <a:lvl4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4pPr>
              <a:lvl5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9pPr>
            </a:lstStyle>
            <a:p>
              <a:r>
                <a:rPr lang="en-GB" sz="7200" dirty="0">
                  <a:solidFill>
                    <a:srgbClr val="A8DD91"/>
                  </a:solidFill>
                  <a:latin typeface="Twinkl" pitchFamily="2" charset="0"/>
                  <a:cs typeface="WW Digital" charset="0"/>
                </a:rPr>
                <a:t>1</a:t>
              </a:r>
            </a:p>
          </p:txBody>
        </p:sp>
        <p:sp>
          <p:nvSpPr>
            <p:cNvPr id="14" name="TextBox 19"/>
            <p:cNvSpPr txBox="1">
              <a:spLocks noChangeArrowheads="1"/>
            </p:cNvSpPr>
            <p:nvPr/>
          </p:nvSpPr>
          <p:spPr bwMode="auto">
            <a:xfrm>
              <a:off x="5444790" y="1919739"/>
              <a:ext cx="619125" cy="1200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rgbClr val="1C1C1C"/>
                  </a:solidFill>
                  <a:latin typeface="Sassoon Infant Rg" charset="0"/>
                  <a:ea typeface="ＭＳ Ｐゴシック" charset="0"/>
                  <a:cs typeface="Sassoon Infant Rg" charset="0"/>
                </a:defRPr>
              </a:lvl1pPr>
              <a:lvl2pPr marL="742950" indent="-285750">
                <a:defRPr sz="16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2pPr>
              <a:lvl3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3pPr>
              <a:lvl4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4pPr>
              <a:lvl5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9pPr>
            </a:lstStyle>
            <a:p>
              <a:r>
                <a:rPr lang="en-GB" sz="7200" dirty="0">
                  <a:solidFill>
                    <a:srgbClr val="A8DD91"/>
                  </a:solidFill>
                  <a:latin typeface="Twinkl" pitchFamily="2" charset="0"/>
                  <a:cs typeface="WW Digital" charset="0"/>
                </a:rPr>
                <a:t>0</a:t>
              </a:r>
            </a:p>
          </p:txBody>
        </p:sp>
        <p:sp>
          <p:nvSpPr>
            <p:cNvPr id="15" name="TextBox 20"/>
            <p:cNvSpPr txBox="1">
              <a:spLocks noChangeArrowheads="1"/>
            </p:cNvSpPr>
            <p:nvPr/>
          </p:nvSpPr>
          <p:spPr bwMode="auto">
            <a:xfrm>
              <a:off x="7008696" y="1919739"/>
              <a:ext cx="619125" cy="1200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rgbClr val="1C1C1C"/>
                  </a:solidFill>
                  <a:latin typeface="Sassoon Infant Rg" charset="0"/>
                  <a:ea typeface="ＭＳ Ｐゴシック" charset="0"/>
                  <a:cs typeface="Sassoon Infant Rg" charset="0"/>
                </a:defRPr>
              </a:lvl1pPr>
              <a:lvl2pPr marL="742950" indent="-285750">
                <a:defRPr sz="16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2pPr>
              <a:lvl3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3pPr>
              <a:lvl4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4pPr>
              <a:lvl5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9pPr>
            </a:lstStyle>
            <a:p>
              <a:r>
                <a:rPr lang="en-GB" sz="7200" dirty="0">
                  <a:solidFill>
                    <a:srgbClr val="A8DD91"/>
                  </a:solidFill>
                  <a:latin typeface="Twinkl" pitchFamily="2" charset="0"/>
                  <a:cs typeface="WW Digital" charset="0"/>
                </a:rPr>
                <a:t>4</a:t>
              </a:r>
            </a:p>
          </p:txBody>
        </p:sp>
        <p:sp>
          <p:nvSpPr>
            <p:cNvPr id="16" name="TextBox 21"/>
            <p:cNvSpPr txBox="1">
              <a:spLocks noChangeArrowheads="1"/>
            </p:cNvSpPr>
            <p:nvPr/>
          </p:nvSpPr>
          <p:spPr bwMode="auto">
            <a:xfrm>
              <a:off x="7719212" y="1919739"/>
              <a:ext cx="619125" cy="1200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rgbClr val="1C1C1C"/>
                  </a:solidFill>
                  <a:latin typeface="Sassoon Infant Rg" charset="0"/>
                  <a:ea typeface="ＭＳ Ｐゴシック" charset="0"/>
                  <a:cs typeface="Sassoon Infant Rg" charset="0"/>
                </a:defRPr>
              </a:lvl1pPr>
              <a:lvl2pPr marL="742950" indent="-285750">
                <a:defRPr sz="16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2pPr>
              <a:lvl3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3pPr>
              <a:lvl4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4pPr>
              <a:lvl5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9pPr>
            </a:lstStyle>
            <a:p>
              <a:r>
                <a:rPr lang="en-GB" sz="7200" dirty="0">
                  <a:solidFill>
                    <a:srgbClr val="A8DD91"/>
                  </a:solidFill>
                  <a:latin typeface="Twinkl" pitchFamily="2" charset="0"/>
                  <a:cs typeface="WW Digital" charset="0"/>
                </a:rPr>
                <a:t>5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5076489" y="3829053"/>
            <a:ext cx="3217863" cy="1862137"/>
            <a:chOff x="5330489" y="1613431"/>
            <a:chExt cx="3217863" cy="1862137"/>
          </a:xfrm>
        </p:grpSpPr>
        <p:pic>
          <p:nvPicPr>
            <p:cNvPr id="18" name="Picture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30489" y="1613431"/>
              <a:ext cx="3217863" cy="1862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TextBox 3"/>
            <p:cNvSpPr txBox="1">
              <a:spLocks noChangeArrowheads="1"/>
            </p:cNvSpPr>
            <p:nvPr/>
          </p:nvSpPr>
          <p:spPr bwMode="auto">
            <a:xfrm>
              <a:off x="6190449" y="1919739"/>
              <a:ext cx="620713" cy="1200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rgbClr val="1C1C1C"/>
                  </a:solidFill>
                  <a:latin typeface="Sassoon Infant Rg" charset="0"/>
                  <a:ea typeface="ＭＳ Ｐゴシック" charset="0"/>
                  <a:cs typeface="Sassoon Infant Rg" charset="0"/>
                </a:defRPr>
              </a:lvl1pPr>
              <a:lvl2pPr marL="742950" indent="-285750">
                <a:defRPr sz="16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2pPr>
              <a:lvl3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3pPr>
              <a:lvl4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4pPr>
              <a:lvl5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9pPr>
            </a:lstStyle>
            <a:p>
              <a:r>
                <a:rPr lang="en-GB" sz="7200" dirty="0">
                  <a:solidFill>
                    <a:srgbClr val="A8DD91"/>
                  </a:solidFill>
                  <a:latin typeface="Twinkl" pitchFamily="2" charset="0"/>
                  <a:cs typeface="WW Digital" charset="0"/>
                </a:rPr>
                <a:t>3</a:t>
              </a:r>
            </a:p>
          </p:txBody>
        </p:sp>
        <p:sp>
          <p:nvSpPr>
            <p:cNvPr id="20" name="TextBox 19"/>
            <p:cNvSpPr txBox="1">
              <a:spLocks noChangeArrowheads="1"/>
            </p:cNvSpPr>
            <p:nvPr/>
          </p:nvSpPr>
          <p:spPr bwMode="auto">
            <a:xfrm>
              <a:off x="5545458" y="1919739"/>
              <a:ext cx="619125" cy="1200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rgbClr val="1C1C1C"/>
                  </a:solidFill>
                  <a:latin typeface="Sassoon Infant Rg" charset="0"/>
                  <a:ea typeface="ＭＳ Ｐゴシック" charset="0"/>
                  <a:cs typeface="Sassoon Infant Rg" charset="0"/>
                </a:defRPr>
              </a:lvl1pPr>
              <a:lvl2pPr marL="742950" indent="-285750">
                <a:defRPr sz="16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2pPr>
              <a:lvl3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3pPr>
              <a:lvl4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4pPr>
              <a:lvl5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9pPr>
            </a:lstStyle>
            <a:p>
              <a:r>
                <a:rPr lang="en-GB" sz="7200" dirty="0">
                  <a:solidFill>
                    <a:srgbClr val="A8DD91"/>
                  </a:solidFill>
                  <a:latin typeface="Twinkl" pitchFamily="2" charset="0"/>
                  <a:cs typeface="WW Digital" charset="0"/>
                </a:rPr>
                <a:t>1</a:t>
              </a:r>
            </a:p>
          </p:txBody>
        </p:sp>
        <p:sp>
          <p:nvSpPr>
            <p:cNvPr id="21" name="TextBox 20"/>
            <p:cNvSpPr txBox="1">
              <a:spLocks noChangeArrowheads="1"/>
            </p:cNvSpPr>
            <p:nvPr/>
          </p:nvSpPr>
          <p:spPr bwMode="auto">
            <a:xfrm>
              <a:off x="7000307" y="1919739"/>
              <a:ext cx="619125" cy="1200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rgbClr val="1C1C1C"/>
                  </a:solidFill>
                  <a:latin typeface="Sassoon Infant Rg" charset="0"/>
                  <a:ea typeface="ＭＳ Ｐゴシック" charset="0"/>
                  <a:cs typeface="Sassoon Infant Rg" charset="0"/>
                </a:defRPr>
              </a:lvl1pPr>
              <a:lvl2pPr marL="742950" indent="-285750">
                <a:defRPr sz="16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2pPr>
              <a:lvl3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3pPr>
              <a:lvl4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4pPr>
              <a:lvl5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9pPr>
            </a:lstStyle>
            <a:p>
              <a:r>
                <a:rPr lang="en-GB" sz="7200" dirty="0">
                  <a:solidFill>
                    <a:srgbClr val="A8DD91"/>
                  </a:solidFill>
                  <a:latin typeface="Twinkl" pitchFamily="2" charset="0"/>
                  <a:cs typeface="WW Digital" charset="0"/>
                </a:rPr>
                <a:t>4</a:t>
              </a:r>
            </a:p>
          </p:txBody>
        </p:sp>
        <p:sp>
          <p:nvSpPr>
            <p:cNvPr id="22" name="TextBox 21"/>
            <p:cNvSpPr txBox="1">
              <a:spLocks noChangeArrowheads="1"/>
            </p:cNvSpPr>
            <p:nvPr/>
          </p:nvSpPr>
          <p:spPr bwMode="auto">
            <a:xfrm>
              <a:off x="7727601" y="1919739"/>
              <a:ext cx="619125" cy="1200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rgbClr val="1C1C1C"/>
                  </a:solidFill>
                  <a:latin typeface="Sassoon Infant Rg" charset="0"/>
                  <a:ea typeface="ＭＳ Ｐゴシック" charset="0"/>
                  <a:cs typeface="Sassoon Infant Rg" charset="0"/>
                </a:defRPr>
              </a:lvl1pPr>
              <a:lvl2pPr marL="742950" indent="-285750">
                <a:defRPr sz="16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2pPr>
              <a:lvl3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3pPr>
              <a:lvl4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4pPr>
              <a:lvl5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9pPr>
            </a:lstStyle>
            <a:p>
              <a:r>
                <a:rPr lang="en-GB" sz="7200" dirty="0">
                  <a:solidFill>
                    <a:srgbClr val="A8DD91"/>
                  </a:solidFill>
                  <a:latin typeface="Twinkl" pitchFamily="2" charset="0"/>
                  <a:cs typeface="WW Digital" charset="0"/>
                </a:rPr>
                <a:t>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58480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271" y="1608461"/>
            <a:ext cx="4187823" cy="4187823"/>
          </a:xfrm>
          <a:prstGeom prst="rect">
            <a:avLst/>
          </a:prstGeo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latin typeface="Twinkl SemiBold" pitchFamily="2" charset="0"/>
              </a:rPr>
              <a:t>What About This One?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2592888" y="3602568"/>
            <a:ext cx="700022" cy="97354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1929008" y="3660428"/>
            <a:ext cx="678063" cy="610947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7"/>
          <p:cNvGrpSpPr/>
          <p:nvPr/>
        </p:nvGrpSpPr>
        <p:grpSpPr>
          <a:xfrm>
            <a:off x="5076489" y="1740431"/>
            <a:ext cx="3217863" cy="1862137"/>
            <a:chOff x="5330489" y="1613431"/>
            <a:chExt cx="3217863" cy="1862137"/>
          </a:xfrm>
        </p:grpSpPr>
        <p:pic>
          <p:nvPicPr>
            <p:cNvPr id="9" name="Picture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30489" y="1613431"/>
              <a:ext cx="3217863" cy="1862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TextBox 3"/>
            <p:cNvSpPr txBox="1">
              <a:spLocks noChangeArrowheads="1"/>
            </p:cNvSpPr>
            <p:nvPr/>
          </p:nvSpPr>
          <p:spPr bwMode="auto">
            <a:xfrm>
              <a:off x="6190449" y="1919739"/>
              <a:ext cx="620713" cy="1200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rgbClr val="1C1C1C"/>
                  </a:solidFill>
                  <a:latin typeface="Sassoon Infant Rg" charset="0"/>
                  <a:ea typeface="ＭＳ Ｐゴシック" charset="0"/>
                  <a:cs typeface="Sassoon Infant Rg" charset="0"/>
                </a:defRPr>
              </a:lvl1pPr>
              <a:lvl2pPr marL="742950" indent="-285750">
                <a:defRPr sz="16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2pPr>
              <a:lvl3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3pPr>
              <a:lvl4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4pPr>
              <a:lvl5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9pPr>
            </a:lstStyle>
            <a:p>
              <a:r>
                <a:rPr lang="en-GB" sz="7200" dirty="0">
                  <a:solidFill>
                    <a:srgbClr val="A8DD91"/>
                  </a:solidFill>
                  <a:latin typeface="Twinkl" pitchFamily="2" charset="0"/>
                  <a:cs typeface="WW Digital" charset="0"/>
                </a:rPr>
                <a:t>7</a:t>
              </a:r>
            </a:p>
          </p:txBody>
        </p:sp>
        <p:sp>
          <p:nvSpPr>
            <p:cNvPr id="11" name="TextBox 19"/>
            <p:cNvSpPr txBox="1">
              <a:spLocks noChangeArrowheads="1"/>
            </p:cNvSpPr>
            <p:nvPr/>
          </p:nvSpPr>
          <p:spPr bwMode="auto">
            <a:xfrm>
              <a:off x="5444790" y="1919739"/>
              <a:ext cx="619125" cy="1200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rgbClr val="1C1C1C"/>
                  </a:solidFill>
                  <a:latin typeface="Sassoon Infant Rg" charset="0"/>
                  <a:ea typeface="ＭＳ Ｐゴシック" charset="0"/>
                  <a:cs typeface="Sassoon Infant Rg" charset="0"/>
                </a:defRPr>
              </a:lvl1pPr>
              <a:lvl2pPr marL="742950" indent="-285750">
                <a:defRPr sz="16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2pPr>
              <a:lvl3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3pPr>
              <a:lvl4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4pPr>
              <a:lvl5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9pPr>
            </a:lstStyle>
            <a:p>
              <a:r>
                <a:rPr lang="en-GB" sz="7200" dirty="0">
                  <a:solidFill>
                    <a:srgbClr val="A8DD91"/>
                  </a:solidFill>
                  <a:latin typeface="Twinkl" pitchFamily="2" charset="0"/>
                  <a:cs typeface="WW Digital" charset="0"/>
                </a:rPr>
                <a:t>0</a:t>
              </a:r>
            </a:p>
          </p:txBody>
        </p:sp>
        <p:sp>
          <p:nvSpPr>
            <p:cNvPr id="12" name="TextBox 20"/>
            <p:cNvSpPr txBox="1">
              <a:spLocks noChangeArrowheads="1"/>
            </p:cNvSpPr>
            <p:nvPr/>
          </p:nvSpPr>
          <p:spPr bwMode="auto">
            <a:xfrm>
              <a:off x="7033863" y="1919739"/>
              <a:ext cx="619125" cy="1200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rgbClr val="1C1C1C"/>
                  </a:solidFill>
                  <a:latin typeface="Sassoon Infant Rg" charset="0"/>
                  <a:ea typeface="ＭＳ Ｐゴシック" charset="0"/>
                  <a:cs typeface="Sassoon Infant Rg" charset="0"/>
                </a:defRPr>
              </a:lvl1pPr>
              <a:lvl2pPr marL="742950" indent="-285750">
                <a:defRPr sz="16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2pPr>
              <a:lvl3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3pPr>
              <a:lvl4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4pPr>
              <a:lvl5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9pPr>
            </a:lstStyle>
            <a:p>
              <a:r>
                <a:rPr lang="en-GB" sz="7200" dirty="0">
                  <a:solidFill>
                    <a:srgbClr val="A8DD91"/>
                  </a:solidFill>
                  <a:latin typeface="Twinkl" pitchFamily="2" charset="0"/>
                  <a:cs typeface="WW Digital" charset="0"/>
                </a:rPr>
                <a:t>2</a:t>
              </a:r>
            </a:p>
          </p:txBody>
        </p:sp>
        <p:sp>
          <p:nvSpPr>
            <p:cNvPr id="13" name="TextBox 21"/>
            <p:cNvSpPr txBox="1">
              <a:spLocks noChangeArrowheads="1"/>
            </p:cNvSpPr>
            <p:nvPr/>
          </p:nvSpPr>
          <p:spPr bwMode="auto">
            <a:xfrm>
              <a:off x="7710823" y="1919739"/>
              <a:ext cx="619125" cy="1200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rgbClr val="1C1C1C"/>
                  </a:solidFill>
                  <a:latin typeface="Sassoon Infant Rg" charset="0"/>
                  <a:ea typeface="ＭＳ Ｐゴシック" charset="0"/>
                  <a:cs typeface="Sassoon Infant Rg" charset="0"/>
                </a:defRPr>
              </a:lvl1pPr>
              <a:lvl2pPr marL="742950" indent="-285750">
                <a:defRPr sz="16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2pPr>
              <a:lvl3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3pPr>
              <a:lvl4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4pPr>
              <a:lvl5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9pPr>
            </a:lstStyle>
            <a:p>
              <a:r>
                <a:rPr lang="en-GB" sz="7200" dirty="0">
                  <a:solidFill>
                    <a:srgbClr val="A8DD91"/>
                  </a:solidFill>
                  <a:latin typeface="Twinkl" pitchFamily="2" charset="0"/>
                  <a:cs typeface="WW Digital" charset="0"/>
                </a:rPr>
                <a:t>5</a:t>
              </a: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5076489" y="3829053"/>
            <a:ext cx="3217863" cy="1862137"/>
            <a:chOff x="5330489" y="1613431"/>
            <a:chExt cx="3217863" cy="1862137"/>
          </a:xfrm>
        </p:grpSpPr>
        <p:pic>
          <p:nvPicPr>
            <p:cNvPr id="15" name="Picture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30489" y="1613431"/>
              <a:ext cx="3217863" cy="1862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TextBox 3"/>
            <p:cNvSpPr txBox="1">
              <a:spLocks noChangeArrowheads="1"/>
            </p:cNvSpPr>
            <p:nvPr/>
          </p:nvSpPr>
          <p:spPr bwMode="auto">
            <a:xfrm>
              <a:off x="6190449" y="1919739"/>
              <a:ext cx="620713" cy="1200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rgbClr val="1C1C1C"/>
                  </a:solidFill>
                  <a:latin typeface="Sassoon Infant Rg" charset="0"/>
                  <a:ea typeface="ＭＳ Ｐゴシック" charset="0"/>
                  <a:cs typeface="Sassoon Infant Rg" charset="0"/>
                </a:defRPr>
              </a:lvl1pPr>
              <a:lvl2pPr marL="742950" indent="-285750">
                <a:defRPr sz="16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2pPr>
              <a:lvl3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3pPr>
              <a:lvl4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4pPr>
              <a:lvl5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9pPr>
            </a:lstStyle>
            <a:p>
              <a:r>
                <a:rPr lang="en-GB" sz="7200" dirty="0">
                  <a:solidFill>
                    <a:srgbClr val="A8DD91"/>
                  </a:solidFill>
                  <a:latin typeface="Twinkl" pitchFamily="2" charset="0"/>
                  <a:cs typeface="WW Digital" charset="0"/>
                </a:rPr>
                <a:t>9</a:t>
              </a:r>
            </a:p>
          </p:txBody>
        </p:sp>
        <p:sp>
          <p:nvSpPr>
            <p:cNvPr id="17" name="TextBox 16"/>
            <p:cNvSpPr txBox="1">
              <a:spLocks noChangeArrowheads="1"/>
            </p:cNvSpPr>
            <p:nvPr/>
          </p:nvSpPr>
          <p:spPr bwMode="auto">
            <a:xfrm>
              <a:off x="5553847" y="1919739"/>
              <a:ext cx="619125" cy="1200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rgbClr val="1C1C1C"/>
                  </a:solidFill>
                  <a:latin typeface="Sassoon Infant Rg" charset="0"/>
                  <a:ea typeface="ＭＳ Ｐゴシック" charset="0"/>
                  <a:cs typeface="Sassoon Infant Rg" charset="0"/>
                </a:defRPr>
              </a:lvl1pPr>
              <a:lvl2pPr marL="742950" indent="-285750">
                <a:defRPr sz="16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2pPr>
              <a:lvl3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3pPr>
              <a:lvl4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4pPr>
              <a:lvl5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9pPr>
            </a:lstStyle>
            <a:p>
              <a:r>
                <a:rPr lang="en-GB" sz="7200" dirty="0">
                  <a:solidFill>
                    <a:srgbClr val="A8DD91"/>
                  </a:solidFill>
                  <a:latin typeface="Twinkl" pitchFamily="2" charset="0"/>
                  <a:cs typeface="WW Digital" charset="0"/>
                </a:rPr>
                <a:t>1</a:t>
              </a:r>
            </a:p>
          </p:txBody>
        </p:sp>
        <p:sp>
          <p:nvSpPr>
            <p:cNvPr id="18" name="TextBox 17"/>
            <p:cNvSpPr txBox="1">
              <a:spLocks noChangeArrowheads="1"/>
            </p:cNvSpPr>
            <p:nvPr/>
          </p:nvSpPr>
          <p:spPr bwMode="auto">
            <a:xfrm>
              <a:off x="7008696" y="1919739"/>
              <a:ext cx="619125" cy="1200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rgbClr val="1C1C1C"/>
                  </a:solidFill>
                  <a:latin typeface="Sassoon Infant Rg" charset="0"/>
                  <a:ea typeface="ＭＳ Ｐゴシック" charset="0"/>
                  <a:cs typeface="Sassoon Infant Rg" charset="0"/>
                </a:defRPr>
              </a:lvl1pPr>
              <a:lvl2pPr marL="742950" indent="-285750">
                <a:defRPr sz="16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2pPr>
              <a:lvl3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3pPr>
              <a:lvl4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4pPr>
              <a:lvl5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9pPr>
            </a:lstStyle>
            <a:p>
              <a:r>
                <a:rPr lang="en-GB" sz="7200" dirty="0">
                  <a:solidFill>
                    <a:srgbClr val="A8DD91"/>
                  </a:solidFill>
                  <a:latin typeface="Twinkl" pitchFamily="2" charset="0"/>
                  <a:cs typeface="WW Digital" charset="0"/>
                </a:rPr>
                <a:t>2</a:t>
              </a:r>
            </a:p>
          </p:txBody>
        </p:sp>
        <p:sp>
          <p:nvSpPr>
            <p:cNvPr id="19" name="TextBox 18"/>
            <p:cNvSpPr txBox="1">
              <a:spLocks noChangeArrowheads="1"/>
            </p:cNvSpPr>
            <p:nvPr/>
          </p:nvSpPr>
          <p:spPr bwMode="auto">
            <a:xfrm>
              <a:off x="7694045" y="1919739"/>
              <a:ext cx="619125" cy="1200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rgbClr val="1C1C1C"/>
                  </a:solidFill>
                  <a:latin typeface="Sassoon Infant Rg" charset="0"/>
                  <a:ea typeface="ＭＳ Ｐゴシック" charset="0"/>
                  <a:cs typeface="Sassoon Infant Rg" charset="0"/>
                </a:defRPr>
              </a:lvl1pPr>
              <a:lvl2pPr marL="742950" indent="-285750">
                <a:defRPr sz="16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2pPr>
              <a:lvl3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3pPr>
              <a:lvl4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4pPr>
              <a:lvl5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9pPr>
            </a:lstStyle>
            <a:p>
              <a:r>
                <a:rPr lang="en-GB" sz="7200" dirty="0">
                  <a:solidFill>
                    <a:srgbClr val="A8DD91"/>
                  </a:solidFill>
                  <a:latin typeface="Twinkl" pitchFamily="2" charset="0"/>
                  <a:cs typeface="WW Digital" charset="0"/>
                </a:rPr>
                <a:t>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09117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8" y="1301751"/>
            <a:ext cx="4254498" cy="4254498"/>
          </a:xfrm>
          <a:prstGeom prst="rect">
            <a:avLst/>
          </a:prstGeo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latin typeface="Twinkl SemiBold" pitchFamily="2" charset="0"/>
              </a:rPr>
              <a:t>Feeling Confident?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 flipH="1" flipV="1">
            <a:off x="1791681" y="2931090"/>
            <a:ext cx="1203390" cy="61407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2844069" y="3453574"/>
            <a:ext cx="788248" cy="375479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7"/>
          <p:cNvGrpSpPr/>
          <p:nvPr/>
        </p:nvGrpSpPr>
        <p:grpSpPr>
          <a:xfrm>
            <a:off x="5076489" y="1740431"/>
            <a:ext cx="3217863" cy="1862137"/>
            <a:chOff x="5330489" y="1613431"/>
            <a:chExt cx="3217863" cy="1862137"/>
          </a:xfrm>
        </p:grpSpPr>
        <p:pic>
          <p:nvPicPr>
            <p:cNvPr id="9" name="Picture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30489" y="1613431"/>
              <a:ext cx="3217863" cy="1862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TextBox 3"/>
            <p:cNvSpPr txBox="1">
              <a:spLocks noChangeArrowheads="1"/>
            </p:cNvSpPr>
            <p:nvPr/>
          </p:nvSpPr>
          <p:spPr bwMode="auto">
            <a:xfrm>
              <a:off x="6198838" y="1919739"/>
              <a:ext cx="620713" cy="1200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rgbClr val="1C1C1C"/>
                  </a:solidFill>
                  <a:latin typeface="Sassoon Infant Rg" charset="0"/>
                  <a:ea typeface="ＭＳ Ｐゴシック" charset="0"/>
                  <a:cs typeface="Sassoon Infant Rg" charset="0"/>
                </a:defRPr>
              </a:lvl1pPr>
              <a:lvl2pPr marL="742950" indent="-285750">
                <a:defRPr sz="16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2pPr>
              <a:lvl3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3pPr>
              <a:lvl4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4pPr>
              <a:lvl5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9pPr>
            </a:lstStyle>
            <a:p>
              <a:r>
                <a:rPr lang="en-GB" sz="7200" dirty="0">
                  <a:solidFill>
                    <a:srgbClr val="A8DD91"/>
                  </a:solidFill>
                  <a:latin typeface="Twinkl" pitchFamily="2" charset="0"/>
                  <a:cs typeface="WW Digital" charset="0"/>
                </a:rPr>
                <a:t>3</a:t>
              </a:r>
            </a:p>
          </p:txBody>
        </p:sp>
        <p:sp>
          <p:nvSpPr>
            <p:cNvPr id="11" name="TextBox 19"/>
            <p:cNvSpPr txBox="1">
              <a:spLocks noChangeArrowheads="1"/>
            </p:cNvSpPr>
            <p:nvPr/>
          </p:nvSpPr>
          <p:spPr bwMode="auto">
            <a:xfrm>
              <a:off x="5444790" y="1919739"/>
              <a:ext cx="619125" cy="1200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rgbClr val="1C1C1C"/>
                  </a:solidFill>
                  <a:latin typeface="Sassoon Infant Rg" charset="0"/>
                  <a:ea typeface="ＭＳ Ｐゴシック" charset="0"/>
                  <a:cs typeface="Sassoon Infant Rg" charset="0"/>
                </a:defRPr>
              </a:lvl1pPr>
              <a:lvl2pPr marL="742950" indent="-285750">
                <a:defRPr sz="16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2pPr>
              <a:lvl3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3pPr>
              <a:lvl4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4pPr>
              <a:lvl5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9pPr>
            </a:lstStyle>
            <a:p>
              <a:r>
                <a:rPr lang="en-GB" sz="7200" dirty="0">
                  <a:solidFill>
                    <a:srgbClr val="A8DD91"/>
                  </a:solidFill>
                  <a:latin typeface="Twinkl" pitchFamily="2" charset="0"/>
                  <a:cs typeface="WW Digital" charset="0"/>
                </a:rPr>
                <a:t>0</a:t>
              </a:r>
            </a:p>
          </p:txBody>
        </p:sp>
        <p:sp>
          <p:nvSpPr>
            <p:cNvPr id="12" name="TextBox 20"/>
            <p:cNvSpPr txBox="1">
              <a:spLocks noChangeArrowheads="1"/>
            </p:cNvSpPr>
            <p:nvPr/>
          </p:nvSpPr>
          <p:spPr bwMode="auto">
            <a:xfrm>
              <a:off x="7017085" y="1919739"/>
              <a:ext cx="619125" cy="1200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rgbClr val="1C1C1C"/>
                  </a:solidFill>
                  <a:latin typeface="Sassoon Infant Rg" charset="0"/>
                  <a:ea typeface="ＭＳ Ｐゴシック" charset="0"/>
                  <a:cs typeface="Sassoon Infant Rg" charset="0"/>
                </a:defRPr>
              </a:lvl1pPr>
              <a:lvl2pPr marL="742950" indent="-285750">
                <a:defRPr sz="16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2pPr>
              <a:lvl3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3pPr>
              <a:lvl4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4pPr>
              <a:lvl5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9pPr>
            </a:lstStyle>
            <a:p>
              <a:r>
                <a:rPr lang="en-GB" sz="7200" dirty="0">
                  <a:solidFill>
                    <a:srgbClr val="A8DD91"/>
                  </a:solidFill>
                  <a:latin typeface="Twinkl" pitchFamily="2" charset="0"/>
                  <a:cs typeface="WW Digital" charset="0"/>
                </a:rPr>
                <a:t>5</a:t>
              </a:r>
            </a:p>
          </p:txBody>
        </p:sp>
        <p:sp>
          <p:nvSpPr>
            <p:cNvPr id="13" name="TextBox 21"/>
            <p:cNvSpPr txBox="1">
              <a:spLocks noChangeArrowheads="1"/>
            </p:cNvSpPr>
            <p:nvPr/>
          </p:nvSpPr>
          <p:spPr bwMode="auto">
            <a:xfrm>
              <a:off x="7652100" y="1919739"/>
              <a:ext cx="619125" cy="1200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rgbClr val="1C1C1C"/>
                  </a:solidFill>
                  <a:latin typeface="Sassoon Infant Rg" charset="0"/>
                  <a:ea typeface="ＭＳ Ｐゴシック" charset="0"/>
                  <a:cs typeface="Sassoon Infant Rg" charset="0"/>
                </a:defRPr>
              </a:lvl1pPr>
              <a:lvl2pPr marL="742950" indent="-285750">
                <a:defRPr sz="16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2pPr>
              <a:lvl3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3pPr>
              <a:lvl4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4pPr>
              <a:lvl5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9pPr>
            </a:lstStyle>
            <a:p>
              <a:r>
                <a:rPr lang="en-GB" sz="7200" dirty="0">
                  <a:solidFill>
                    <a:srgbClr val="A8DD91"/>
                  </a:solidFill>
                  <a:latin typeface="Twinkl" pitchFamily="2" charset="0"/>
                  <a:cs typeface="WW Digital" charset="0"/>
                </a:rPr>
                <a:t>0</a:t>
              </a: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5076489" y="3829053"/>
            <a:ext cx="3217863" cy="1862137"/>
            <a:chOff x="5330489" y="1613431"/>
            <a:chExt cx="3217863" cy="1862137"/>
          </a:xfrm>
        </p:grpSpPr>
        <p:pic>
          <p:nvPicPr>
            <p:cNvPr id="15" name="Picture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30489" y="1613431"/>
              <a:ext cx="3217863" cy="1862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TextBox 3"/>
            <p:cNvSpPr txBox="1">
              <a:spLocks noChangeArrowheads="1"/>
            </p:cNvSpPr>
            <p:nvPr/>
          </p:nvSpPr>
          <p:spPr bwMode="auto">
            <a:xfrm>
              <a:off x="6198838" y="1919739"/>
              <a:ext cx="620713" cy="1200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rgbClr val="1C1C1C"/>
                  </a:solidFill>
                  <a:latin typeface="Sassoon Infant Rg" charset="0"/>
                  <a:ea typeface="ＭＳ Ｐゴシック" charset="0"/>
                  <a:cs typeface="Sassoon Infant Rg" charset="0"/>
                </a:defRPr>
              </a:lvl1pPr>
              <a:lvl2pPr marL="742950" indent="-285750">
                <a:defRPr sz="16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2pPr>
              <a:lvl3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3pPr>
              <a:lvl4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4pPr>
              <a:lvl5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9pPr>
            </a:lstStyle>
            <a:p>
              <a:r>
                <a:rPr lang="en-GB" sz="7200" dirty="0">
                  <a:solidFill>
                    <a:srgbClr val="A8DD91"/>
                  </a:solidFill>
                  <a:latin typeface="Twinkl" pitchFamily="2" charset="0"/>
                  <a:cs typeface="WW Digital" charset="0"/>
                </a:rPr>
                <a:t>5</a:t>
              </a:r>
            </a:p>
          </p:txBody>
        </p:sp>
        <p:sp>
          <p:nvSpPr>
            <p:cNvPr id="17" name="TextBox 16"/>
            <p:cNvSpPr txBox="1">
              <a:spLocks noChangeArrowheads="1"/>
            </p:cNvSpPr>
            <p:nvPr/>
          </p:nvSpPr>
          <p:spPr bwMode="auto">
            <a:xfrm>
              <a:off x="5562236" y="1919739"/>
              <a:ext cx="619125" cy="1200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rgbClr val="1C1C1C"/>
                  </a:solidFill>
                  <a:latin typeface="Sassoon Infant Rg" charset="0"/>
                  <a:ea typeface="ＭＳ Ｐゴシック" charset="0"/>
                  <a:cs typeface="Sassoon Infant Rg" charset="0"/>
                </a:defRPr>
              </a:lvl1pPr>
              <a:lvl2pPr marL="742950" indent="-285750">
                <a:defRPr sz="16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2pPr>
              <a:lvl3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3pPr>
              <a:lvl4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4pPr>
              <a:lvl5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9pPr>
            </a:lstStyle>
            <a:p>
              <a:r>
                <a:rPr lang="en-GB" sz="7200" dirty="0">
                  <a:solidFill>
                    <a:srgbClr val="A8DD91"/>
                  </a:solidFill>
                  <a:latin typeface="Twinkl" pitchFamily="2" charset="0"/>
                  <a:cs typeface="WW Digital" charset="0"/>
                </a:rPr>
                <a:t>1</a:t>
              </a:r>
            </a:p>
          </p:txBody>
        </p:sp>
        <p:sp>
          <p:nvSpPr>
            <p:cNvPr id="18" name="TextBox 17"/>
            <p:cNvSpPr txBox="1">
              <a:spLocks noChangeArrowheads="1"/>
            </p:cNvSpPr>
            <p:nvPr/>
          </p:nvSpPr>
          <p:spPr bwMode="auto">
            <a:xfrm>
              <a:off x="7025474" y="1919739"/>
              <a:ext cx="619125" cy="1200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rgbClr val="1C1C1C"/>
                  </a:solidFill>
                  <a:latin typeface="Sassoon Infant Rg" charset="0"/>
                  <a:ea typeface="ＭＳ Ｐゴシック" charset="0"/>
                  <a:cs typeface="Sassoon Infant Rg" charset="0"/>
                </a:defRPr>
              </a:lvl1pPr>
              <a:lvl2pPr marL="742950" indent="-285750">
                <a:defRPr sz="16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2pPr>
              <a:lvl3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3pPr>
              <a:lvl4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4pPr>
              <a:lvl5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9pPr>
            </a:lstStyle>
            <a:p>
              <a:r>
                <a:rPr lang="en-GB" sz="7200" dirty="0">
                  <a:solidFill>
                    <a:srgbClr val="A8DD91"/>
                  </a:solidFill>
                  <a:latin typeface="Twinkl" pitchFamily="2" charset="0"/>
                  <a:cs typeface="WW Digital" charset="0"/>
                </a:rPr>
                <a:t>5</a:t>
              </a:r>
            </a:p>
          </p:txBody>
        </p:sp>
        <p:sp>
          <p:nvSpPr>
            <p:cNvPr id="19" name="TextBox 18"/>
            <p:cNvSpPr txBox="1">
              <a:spLocks noChangeArrowheads="1"/>
            </p:cNvSpPr>
            <p:nvPr/>
          </p:nvSpPr>
          <p:spPr bwMode="auto">
            <a:xfrm>
              <a:off x="7652100" y="1919739"/>
              <a:ext cx="619125" cy="1200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rgbClr val="1C1C1C"/>
                  </a:solidFill>
                  <a:latin typeface="Sassoon Infant Rg" charset="0"/>
                  <a:ea typeface="ＭＳ Ｐゴシック" charset="0"/>
                  <a:cs typeface="Sassoon Infant Rg" charset="0"/>
                </a:defRPr>
              </a:lvl1pPr>
              <a:lvl2pPr marL="742950" indent="-285750">
                <a:defRPr sz="16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2pPr>
              <a:lvl3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3pPr>
              <a:lvl4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4pPr>
              <a:lvl5pPr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Sassoon Infant Rg" charset="0"/>
                  <a:ea typeface="Sassoon Infant Rg" charset="0"/>
                  <a:cs typeface="Sassoon Infant Rg" charset="0"/>
                </a:defRPr>
              </a:lvl9pPr>
            </a:lstStyle>
            <a:p>
              <a:r>
                <a:rPr lang="en-GB" sz="7200" dirty="0">
                  <a:solidFill>
                    <a:srgbClr val="A8DD91"/>
                  </a:solidFill>
                  <a:latin typeface="Twinkl" pitchFamily="2" charset="0"/>
                  <a:cs typeface="WW Digital" charset="0"/>
                </a:rPr>
                <a:t>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09576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1275</TotalTime>
  <Words>203</Words>
  <Application>Microsoft Office PowerPoint</Application>
  <PresentationFormat>On-screen Show (4:3)</PresentationFormat>
  <Paragraphs>57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Twinkl SemiBold</vt:lpstr>
      <vt:lpstr>Arial</vt:lpstr>
      <vt:lpstr>Sassoon Infant Md</vt:lpstr>
      <vt:lpstr>Sassoon Infant Rg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24 Hour Digital Clocks</vt:lpstr>
      <vt:lpstr>Converting From 12 to 24 Hour Clocks</vt:lpstr>
      <vt:lpstr>PowerPoint Presentation</vt:lpstr>
      <vt:lpstr>Try This One</vt:lpstr>
      <vt:lpstr>What About This One?</vt:lpstr>
      <vt:lpstr>Feeling Confident?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Lucy Byrne</cp:lastModifiedBy>
  <cp:revision>116</cp:revision>
  <dcterms:created xsi:type="dcterms:W3CDTF">2014-10-01T16:09:27Z</dcterms:created>
  <dcterms:modified xsi:type="dcterms:W3CDTF">2020-06-03T12:39:20Z</dcterms:modified>
</cp:coreProperties>
</file>