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24686-525A-4968-9172-710DBFA00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872476-8598-4C78-8727-24EEB57F8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1540C-69B6-481F-B006-1324C311F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B39E7-529F-404F-B798-013D2A4CE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9673D-2158-4FC5-91FE-10CFA284B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217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8C3E2-438E-45FB-B3ED-7E4686B4A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7FB4E-69B5-4A48-BA96-0DE38D9FD7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8FAE0-F94D-49A7-88D5-EB1D46A68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B917C-1FED-4A02-BF5D-C05DFAFC7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3F204-FDF4-400F-A08B-9DA3F26BA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73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3C711-54BA-46B1-94EC-B16B1816B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8FA23E-A0C8-4476-B203-0779CDCAA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829D1-33F1-483F-B040-0D17F74F3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8EB90-FF56-4E71-8AE6-BA3B723DD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D3701-69A8-4E78-911B-4AC2FDA01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739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ECD80-D122-4B22-8207-EDADD29D3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736C0-ECC7-43AF-8C7C-0F1DAFBD84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5695B-B88D-469E-81A1-B3B247FF13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C9D40D-E932-44D7-8DA7-E17714846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DF8C80-424B-48E0-A4D2-921C0C1BB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5487A-AF6B-40D2-91E9-4B8F1D9E1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7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63640-5C32-45B9-9B4D-4A8729C5C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4D5890-41D0-4FB0-9A77-FD78C10A3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660E1-F443-403C-9199-2D65A26E73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CB73A1-C73F-4B67-80AE-2B8CE79255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8177C0-BEDE-4F15-9D50-698DE852D2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5692E7-68A9-46B7-9841-4E8F5C174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FEF5CB-866B-4250-8126-D8895A05F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4F799-4FE8-4569-85F9-BF368542B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445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F3B3B-CD3E-4DCE-8947-8906FD0A5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B30A32-45E0-49DD-BE2D-4EEF21367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C0E6C6-4B5E-40C8-8444-3982450DF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90AE1-9077-4301-B788-9355A6AED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701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AC583C-141D-480B-899C-DA225352E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B135B6-46EE-46AF-A5B9-A5955D7B2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D6A717-8499-4903-8B81-46FE66B0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941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E6D0E-062D-4C31-A21C-662906E04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DEB5E-24DD-4F85-A362-573BF2345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93A94-B959-45DF-BE80-9057FC27B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AEBCA7-7A31-4798-80DA-1D5AB84BF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A75AAF-D3EC-495D-961E-0587A870E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EE53B6-9442-42B7-AE17-4FEDBF91C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803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DD2A-B25D-4811-BA34-A7F13193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1778C3-F30B-4DA7-BE46-64D2F1F116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18263-E06A-46F6-9FA5-3EFBD00D1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CB606F-A405-4102-B77D-06CDDF075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518B2B-8CB6-4893-A0F3-9E1787733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75CFE-3EEF-4B0B-8AFA-7B1B87C5E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10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35188-C9A9-4DC9-952D-7B2E80105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9BF61F-E574-4DDF-B825-29541C4DC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9F55A-AF3E-4A46-BB42-6386D074E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8FE125-BFEB-46EA-B104-CFA6C3D33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3E7DA8-9F46-4A52-B29F-C37034C26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62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07EEF7-4EA3-453F-B817-4B73A70004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EA3ACE-8627-4EE6-895A-DEA5D470F6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6F83F-E973-4391-909F-41D8F738A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0695C-E177-452F-9C07-674BCA45A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0291F-14CF-409F-85BD-B7EC6DF78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602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4FE694-6B1F-4D05-9BD2-7221D1162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B716E-5D6A-43C4-AC67-54F0CB0A4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1510F-90DA-4E8D-BDCD-F4F6F6ADB2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13333-85AD-4FB8-8959-C540A68F740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4E814-8A01-4307-85CC-25105F1892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9657B-811F-41D8-85FC-CE1CA3DF12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643EA-6264-43C9-8B9E-79FC776E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14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886 final">
            <a:hlinkClick r:id="" action="ppaction://media"/>
            <a:extLst>
              <a:ext uri="{FF2B5EF4-FFF2-40B4-BE49-F238E27FC236}">
                <a16:creationId xmlns:a16="http://schemas.microsoft.com/office/drawing/2014/main" id="{DBEEFBF3-79BC-4DC3-B702-54A847E822C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01185" y="733134"/>
            <a:ext cx="7189630" cy="5391731"/>
          </a:xfrm>
        </p:spPr>
      </p:pic>
    </p:spTree>
    <p:extLst>
      <p:ext uri="{BB962C8B-B14F-4D97-AF65-F5344CB8AC3E}">
        <p14:creationId xmlns:p14="http://schemas.microsoft.com/office/powerpoint/2010/main" val="36299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0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Photostory </dc:title>
  <dc:creator>teacher</dc:creator>
  <cp:lastModifiedBy>teacher</cp:lastModifiedBy>
  <cp:revision>3</cp:revision>
  <dcterms:created xsi:type="dcterms:W3CDTF">2020-04-22T12:37:10Z</dcterms:created>
  <dcterms:modified xsi:type="dcterms:W3CDTF">2020-04-22T12:41:55Z</dcterms:modified>
</cp:coreProperties>
</file>