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handoutMasterIdLst>
    <p:handoutMasterId r:id="rId12"/>
  </p:handoutMasterIdLst>
  <p:sldIdLst>
    <p:sldId id="287" r:id="rId2"/>
    <p:sldId id="258" r:id="rId3"/>
    <p:sldId id="288" r:id="rId4"/>
    <p:sldId id="289" r:id="rId5"/>
    <p:sldId id="290" r:id="rId6"/>
    <p:sldId id="291" r:id="rId7"/>
    <p:sldId id="292" r:id="rId8"/>
    <p:sldId id="293" r:id="rId9"/>
    <p:sldId id="273" r:id="rId10"/>
    <p:sldId id="271" r:id="rId11"/>
  </p:sldIdLst>
  <p:sldSz cx="9144000" cy="6858000" type="screen4x3"/>
  <p:notesSz cx="7077075" cy="9393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1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9662"/>
          </a:xfrm>
          <a:prstGeom prst="rect">
            <a:avLst/>
          </a:prstGeom>
        </p:spPr>
        <p:txBody>
          <a:bodyPr vert="horz" lIns="94110" tIns="47055" rIns="94110" bIns="47055" rtlCol="0"/>
          <a:lstStyle>
            <a:lvl1pPr algn="l">
              <a:defRPr sz="1200"/>
            </a:lvl1pPr>
          </a:lstStyle>
          <a:p>
            <a:endParaRPr lang="en-GB"/>
          </a:p>
        </p:txBody>
      </p:sp>
      <p:sp>
        <p:nvSpPr>
          <p:cNvPr id="3" name="Date Placeholder 2"/>
          <p:cNvSpPr>
            <a:spLocks noGrp="1"/>
          </p:cNvSpPr>
          <p:nvPr>
            <p:ph type="dt" sz="quarter" idx="1"/>
          </p:nvPr>
        </p:nvSpPr>
        <p:spPr>
          <a:xfrm>
            <a:off x="4008705" y="0"/>
            <a:ext cx="3066733" cy="469662"/>
          </a:xfrm>
          <a:prstGeom prst="rect">
            <a:avLst/>
          </a:prstGeom>
        </p:spPr>
        <p:txBody>
          <a:bodyPr vert="horz" lIns="94110" tIns="47055" rIns="94110" bIns="47055" rtlCol="0"/>
          <a:lstStyle>
            <a:lvl1pPr algn="r">
              <a:defRPr sz="1200"/>
            </a:lvl1pPr>
          </a:lstStyle>
          <a:p>
            <a:fld id="{15E1B7E6-81AB-428A-9AF0-7A499769755D}" type="datetimeFigureOut">
              <a:rPr lang="en-GB" smtClean="0"/>
              <a:t>05/09/2018</a:t>
            </a:fld>
            <a:endParaRPr lang="en-GB"/>
          </a:p>
        </p:txBody>
      </p:sp>
      <p:sp>
        <p:nvSpPr>
          <p:cNvPr id="4" name="Footer Placeholder 3"/>
          <p:cNvSpPr>
            <a:spLocks noGrp="1"/>
          </p:cNvSpPr>
          <p:nvPr>
            <p:ph type="ftr" sz="quarter" idx="2"/>
          </p:nvPr>
        </p:nvSpPr>
        <p:spPr>
          <a:xfrm>
            <a:off x="0" y="8921946"/>
            <a:ext cx="3066733" cy="469662"/>
          </a:xfrm>
          <a:prstGeom prst="rect">
            <a:avLst/>
          </a:prstGeom>
        </p:spPr>
        <p:txBody>
          <a:bodyPr vert="horz" lIns="94110" tIns="47055" rIns="94110" bIns="47055" rtlCol="0" anchor="b"/>
          <a:lstStyle>
            <a:lvl1pPr algn="l">
              <a:defRPr sz="1200"/>
            </a:lvl1pPr>
          </a:lstStyle>
          <a:p>
            <a:endParaRPr lang="en-GB"/>
          </a:p>
        </p:txBody>
      </p:sp>
      <p:sp>
        <p:nvSpPr>
          <p:cNvPr id="5" name="Slide Number Placeholder 4"/>
          <p:cNvSpPr>
            <a:spLocks noGrp="1"/>
          </p:cNvSpPr>
          <p:nvPr>
            <p:ph type="sldNum" sz="quarter" idx="3"/>
          </p:nvPr>
        </p:nvSpPr>
        <p:spPr>
          <a:xfrm>
            <a:off x="4008705" y="8921946"/>
            <a:ext cx="3066733" cy="469662"/>
          </a:xfrm>
          <a:prstGeom prst="rect">
            <a:avLst/>
          </a:prstGeom>
        </p:spPr>
        <p:txBody>
          <a:bodyPr vert="horz" lIns="94110" tIns="47055" rIns="94110" bIns="47055" rtlCol="0" anchor="b"/>
          <a:lstStyle>
            <a:lvl1pPr algn="r">
              <a:defRPr sz="1200"/>
            </a:lvl1pPr>
          </a:lstStyle>
          <a:p>
            <a:fld id="{3B883679-E732-460B-B9D2-A515AC7F8ED2}" type="slidenum">
              <a:rPr lang="en-GB" smtClean="0"/>
              <a:t>‹#›</a:t>
            </a:fld>
            <a:endParaRPr lang="en-GB"/>
          </a:p>
        </p:txBody>
      </p:sp>
    </p:spTree>
    <p:extLst>
      <p:ext uri="{BB962C8B-B14F-4D97-AF65-F5344CB8AC3E}">
        <p14:creationId xmlns:p14="http://schemas.microsoft.com/office/powerpoint/2010/main" val="185691112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3903678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1385823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2167812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smtClean="0"/>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2268157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568644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336164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3034696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3525795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6" name="Footer Placeholder 5"/>
          <p:cNvSpPr>
            <a:spLocks noGrp="1"/>
          </p:cNvSpPr>
          <p:nvPr>
            <p:ph type="ftr" sz="quarter" idx="11"/>
          </p:nvPr>
        </p:nvSpPr>
        <p:spPr>
          <a:xfrm>
            <a:off x="533400" y="6172200"/>
            <a:ext cx="5811724" cy="365125"/>
          </a:xfrm>
        </p:spPr>
        <p:txBody>
          <a:bodyPr/>
          <a:lstStyle/>
          <a:p>
            <a:endParaRPr lang="en-GB"/>
          </a:p>
        </p:txBody>
      </p:sp>
      <p:sp>
        <p:nvSpPr>
          <p:cNvPr id="7" name="Slide Number Placeholder 6"/>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1919313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smtClean="0"/>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2970318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2884124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D57E1-E178-47DC-A702-8A592B97350A}" type="slidenum">
              <a:rPr lang="en-GB" smtClean="0"/>
              <a:pPr/>
              <a:t>‹#›</a:t>
            </a:fld>
            <a:endParaRPr lang="en-GB"/>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2083913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25099047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D57E1-E178-47DC-A702-8A592B97350A}" type="slidenum">
              <a:rPr lang="en-GB" smtClean="0"/>
              <a:pPr/>
              <a:t>‹#›</a:t>
            </a:fld>
            <a:endParaRPr lang="en-GB"/>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9808884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17139742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21385270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327E19-D9A3-4279-BF1F-325984A7CA93}" type="datetimeFigureOut">
              <a:rPr lang="en-GB" smtClean="0"/>
              <a:pPr/>
              <a:t>05/09/2018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D57E1-E178-47DC-A702-8A592B97350A}" type="slidenum">
              <a:rPr lang="en-GB" smtClean="0"/>
              <a:pPr/>
              <a:t>‹#›</a:t>
            </a:fld>
            <a:endParaRPr lang="en-GB"/>
          </a:p>
        </p:txBody>
      </p:sp>
    </p:spTree>
    <p:extLst>
      <p:ext uri="{BB962C8B-B14F-4D97-AF65-F5344CB8AC3E}">
        <p14:creationId xmlns:p14="http://schemas.microsoft.com/office/powerpoint/2010/main" val="998236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AF327E19-D9A3-4279-BF1F-325984A7CA93}" type="datetimeFigureOut">
              <a:rPr lang="en-GB" smtClean="0"/>
              <a:pPr/>
              <a:t>05/09/2018</a:t>
            </a:fld>
            <a:endParaRPr lang="en-GB"/>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6FBD57E1-E178-47DC-A702-8A592B97350A}" type="slidenum">
              <a:rPr lang="en-GB" smtClean="0"/>
              <a:pPr/>
              <a:t>‹#›</a:t>
            </a:fld>
            <a:endParaRPr lang="en-GB"/>
          </a:p>
        </p:txBody>
      </p:sp>
    </p:spTree>
    <p:extLst>
      <p:ext uri="{BB962C8B-B14F-4D97-AF65-F5344CB8AC3E}">
        <p14:creationId xmlns:p14="http://schemas.microsoft.com/office/powerpoint/2010/main" val="1905642167"/>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image" Target="../media/image1.wmf"/><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4.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gif"/><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14.pn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3.pn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21.jpeg"/><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737668" y="2564904"/>
            <a:ext cx="3309803" cy="3072923"/>
          </a:xfrm>
        </p:spPr>
        <p:txBody>
          <a:bodyPr>
            <a:noAutofit/>
          </a:bodyPr>
          <a:lstStyle/>
          <a:p>
            <a:pPr algn="ctr"/>
            <a:r>
              <a:rPr lang="en-GB" sz="4000" b="1" dirty="0"/>
              <a:t>O</a:t>
            </a:r>
            <a:r>
              <a:rPr lang="en-GB" sz="4000" b="1" dirty="0" smtClean="0"/>
              <a:t>ur Christian</a:t>
            </a:r>
          </a:p>
          <a:p>
            <a:pPr algn="ctr"/>
            <a:r>
              <a:rPr lang="en-GB" sz="4000" b="1" dirty="0" smtClean="0"/>
              <a:t>Vision…</a:t>
            </a:r>
            <a:endParaRPr lang="en-GB" sz="4000" b="1" dirty="0"/>
          </a:p>
        </p:txBody>
      </p:sp>
      <p:sp>
        <p:nvSpPr>
          <p:cNvPr id="4" name="TextBox 3"/>
          <p:cNvSpPr txBox="1"/>
          <p:nvPr/>
        </p:nvSpPr>
        <p:spPr>
          <a:xfrm>
            <a:off x="755576" y="3573016"/>
            <a:ext cx="3024336" cy="2585323"/>
          </a:xfrm>
          <a:prstGeom prst="rect">
            <a:avLst/>
          </a:prstGeom>
          <a:solidFill>
            <a:schemeClr val="bg1"/>
          </a:solidFill>
          <a:ln>
            <a:solidFill>
              <a:schemeClr val="accent3"/>
            </a:solidFill>
          </a:ln>
        </p:spPr>
        <p:txBody>
          <a:bodyPr wrap="square" rtlCol="0">
            <a:spAutoFit/>
          </a:bodyPr>
          <a:lstStyle/>
          <a:p>
            <a:pPr algn="ctr"/>
            <a:endParaRPr lang="en-GB" dirty="0" smtClean="0"/>
          </a:p>
          <a:p>
            <a:pPr algn="ctr"/>
            <a:r>
              <a:rPr lang="en-GB" sz="3600" b="1" dirty="0" smtClean="0">
                <a:solidFill>
                  <a:srgbClr val="002060"/>
                </a:solidFill>
              </a:rPr>
              <a:t>Our Motto</a:t>
            </a:r>
          </a:p>
          <a:p>
            <a:pPr algn="ctr"/>
            <a:r>
              <a:rPr lang="en-GB" sz="3600" dirty="0" smtClean="0"/>
              <a:t>Christ in Everything we Do!</a:t>
            </a:r>
            <a:endParaRPr lang="en-GB" sz="3600" dirty="0"/>
          </a:p>
        </p:txBody>
      </p:sp>
      <p:pic>
        <p:nvPicPr>
          <p:cNvPr id="2" name="Picture 2" descr="C:\Users\Johnson.B\AppData\Local\Microsoft\Windows\Temporary Internet Files\Content.IE5\ROZKC81Z\20%20VALLOTTON%20JESUS%20WHASHING%20THE%20DISCIPL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340" y="260648"/>
            <a:ext cx="4178808" cy="273405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
          <p:cNvSpPr>
            <a:spLocks noChangeArrowheads="1"/>
          </p:cNvSpPr>
          <p:nvPr/>
        </p:nvSpPr>
        <p:spPr bwMode="auto">
          <a:xfrm>
            <a:off x="5364088" y="-1965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7" name="Object 6"/>
          <p:cNvGraphicFramePr>
            <a:graphicFrameLocks noChangeAspect="1"/>
          </p:cNvGraphicFramePr>
          <p:nvPr>
            <p:extLst>
              <p:ext uri="{D42A27DB-BD31-4B8C-83A1-F6EECF244321}">
                <p14:modId xmlns:p14="http://schemas.microsoft.com/office/powerpoint/2010/main" val="1409666940"/>
              </p:ext>
            </p:extLst>
          </p:nvPr>
        </p:nvGraphicFramePr>
        <p:xfrm>
          <a:off x="7452320" y="404664"/>
          <a:ext cx="1278260" cy="1099898"/>
        </p:xfrm>
        <a:graphic>
          <a:graphicData uri="http://schemas.openxmlformats.org/presentationml/2006/ole">
            <mc:AlternateContent xmlns:mc="http://schemas.openxmlformats.org/markup-compatibility/2006">
              <mc:Choice xmlns:v="urn:schemas-microsoft-com:vml" Requires="v">
                <p:oleObj spid="_x0000_s1031" name="Picture" r:id="rId4" imgW="1638300" imgH="1409700" progId="Word.Picture.8">
                  <p:embed/>
                </p:oleObj>
              </mc:Choice>
              <mc:Fallback>
                <p:oleObj name="Picture" r:id="rId4" imgW="1638300" imgH="1409700" progId="Word.Picture.8">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2320" y="404664"/>
                        <a:ext cx="1278260" cy="1099898"/>
                      </a:xfrm>
                      <a:prstGeom prst="rect">
                        <a:avLst/>
                      </a:prstGeom>
                      <a:noFill/>
                    </p:spPr>
                  </p:pic>
                </p:oleObj>
              </mc:Fallback>
            </mc:AlternateContent>
          </a:graphicData>
        </a:graphic>
      </p:graphicFrame>
      <p:pic>
        <p:nvPicPr>
          <p:cNvPr id="5" name="Picture 4"/>
          <p:cNvPicPr>
            <a:picLocks noChangeAspect="1"/>
          </p:cNvPicPr>
          <p:nvPr/>
        </p:nvPicPr>
        <p:blipFill>
          <a:blip r:embed="rId6"/>
          <a:stretch>
            <a:fillRect/>
          </a:stretch>
        </p:blipFill>
        <p:spPr>
          <a:xfrm>
            <a:off x="6168495" y="335457"/>
            <a:ext cx="1560711" cy="707197"/>
          </a:xfrm>
          <a:prstGeom prst="rect">
            <a:avLst/>
          </a:prstGeom>
        </p:spPr>
      </p:pic>
    </p:spTree>
    <p:extLst>
      <p:ext uri="{BB962C8B-B14F-4D97-AF65-F5344CB8AC3E}">
        <p14:creationId xmlns:p14="http://schemas.microsoft.com/office/powerpoint/2010/main" val="35574465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764704"/>
            <a:ext cx="7024744" cy="1008112"/>
          </a:xfrm>
        </p:spPr>
        <p:txBody>
          <a:bodyPr>
            <a:normAutofit/>
          </a:bodyPr>
          <a:lstStyle/>
          <a:p>
            <a:r>
              <a:rPr lang="en-GB" b="1" dirty="0" smtClean="0">
                <a:solidFill>
                  <a:srgbClr val="FF0000"/>
                </a:solidFill>
              </a:rPr>
              <a:t>What do we think a vision is?</a:t>
            </a:r>
            <a:endParaRPr lang="en-GB" b="1" dirty="0">
              <a:solidFill>
                <a:srgbClr val="FF0000"/>
              </a:solidFill>
            </a:endParaRPr>
          </a:p>
        </p:txBody>
      </p:sp>
      <p:sp>
        <p:nvSpPr>
          <p:cNvPr id="3" name="Content Placeholder 2"/>
          <p:cNvSpPr>
            <a:spLocks noGrp="1"/>
          </p:cNvSpPr>
          <p:nvPr>
            <p:ph idx="1"/>
          </p:nvPr>
        </p:nvSpPr>
        <p:spPr>
          <a:xfrm>
            <a:off x="1043492" y="1844825"/>
            <a:ext cx="6777317" cy="3888432"/>
          </a:xfrm>
        </p:spPr>
        <p:txBody>
          <a:bodyPr>
            <a:normAutofit/>
          </a:bodyPr>
          <a:lstStyle/>
          <a:p>
            <a:endParaRPr lang="en-GB" b="1" dirty="0"/>
          </a:p>
          <a:p>
            <a:endParaRPr lang="en-GB" b="1" dirty="0" smtClean="0"/>
          </a:p>
          <a:p>
            <a:endParaRPr lang="en-GB" dirty="0"/>
          </a:p>
          <a:p>
            <a:pPr marL="68580" indent="0">
              <a:buNone/>
            </a:pPr>
            <a:endParaRPr lang="en-GB" dirty="0" smtClean="0"/>
          </a:p>
        </p:txBody>
      </p:sp>
      <p:pic>
        <p:nvPicPr>
          <p:cNvPr id="5" name="Picture 4"/>
          <p:cNvPicPr>
            <a:picLocks noChangeAspect="1"/>
          </p:cNvPicPr>
          <p:nvPr/>
        </p:nvPicPr>
        <p:blipFill>
          <a:blip r:embed="rId2"/>
          <a:stretch>
            <a:fillRect/>
          </a:stretch>
        </p:blipFill>
        <p:spPr>
          <a:xfrm>
            <a:off x="467544" y="1449746"/>
            <a:ext cx="2505075" cy="1828800"/>
          </a:xfrm>
          <a:prstGeom prst="rect">
            <a:avLst/>
          </a:prstGeom>
        </p:spPr>
      </p:pic>
      <p:pic>
        <p:nvPicPr>
          <p:cNvPr id="6" name="Picture 5"/>
          <p:cNvPicPr>
            <a:picLocks noChangeAspect="1"/>
          </p:cNvPicPr>
          <p:nvPr/>
        </p:nvPicPr>
        <p:blipFill>
          <a:blip r:embed="rId3"/>
          <a:stretch>
            <a:fillRect/>
          </a:stretch>
        </p:blipFill>
        <p:spPr>
          <a:xfrm>
            <a:off x="2565334" y="2905701"/>
            <a:ext cx="2857500" cy="1600200"/>
          </a:xfrm>
          <a:prstGeom prst="rect">
            <a:avLst/>
          </a:prstGeom>
        </p:spPr>
      </p:pic>
      <p:pic>
        <p:nvPicPr>
          <p:cNvPr id="7" name="Picture 6"/>
          <p:cNvPicPr>
            <a:picLocks noChangeAspect="1"/>
          </p:cNvPicPr>
          <p:nvPr/>
        </p:nvPicPr>
        <p:blipFill>
          <a:blip r:embed="rId4"/>
          <a:stretch>
            <a:fillRect/>
          </a:stretch>
        </p:blipFill>
        <p:spPr>
          <a:xfrm>
            <a:off x="405631" y="3634363"/>
            <a:ext cx="2628900" cy="1743075"/>
          </a:xfrm>
          <a:prstGeom prst="rect">
            <a:avLst/>
          </a:prstGeom>
        </p:spPr>
      </p:pic>
      <p:pic>
        <p:nvPicPr>
          <p:cNvPr id="8" name="Picture 7"/>
          <p:cNvPicPr>
            <a:picLocks noChangeAspect="1"/>
          </p:cNvPicPr>
          <p:nvPr/>
        </p:nvPicPr>
        <p:blipFill>
          <a:blip r:embed="rId5"/>
          <a:stretch>
            <a:fillRect/>
          </a:stretch>
        </p:blipFill>
        <p:spPr>
          <a:xfrm>
            <a:off x="2553719" y="4993908"/>
            <a:ext cx="2533650" cy="1800225"/>
          </a:xfrm>
          <a:prstGeom prst="rect">
            <a:avLst/>
          </a:prstGeom>
        </p:spPr>
      </p:pic>
      <p:sp>
        <p:nvSpPr>
          <p:cNvPr id="4" name="TextBox 3"/>
          <p:cNvSpPr txBox="1"/>
          <p:nvPr/>
        </p:nvSpPr>
        <p:spPr>
          <a:xfrm>
            <a:off x="5652120" y="2132856"/>
            <a:ext cx="3384376" cy="3416320"/>
          </a:xfrm>
          <a:prstGeom prst="rect">
            <a:avLst/>
          </a:prstGeom>
          <a:noFill/>
        </p:spPr>
        <p:txBody>
          <a:bodyPr wrap="square" rtlCol="0">
            <a:spAutoFit/>
          </a:bodyPr>
          <a:lstStyle/>
          <a:p>
            <a:pPr marL="285750" indent="-285750">
              <a:buFont typeface="Wingdings" panose="05000000000000000000" pitchFamily="2" charset="2"/>
              <a:buChar char="Ø"/>
            </a:pPr>
            <a:r>
              <a:rPr lang="en-GB" dirty="0" smtClean="0">
                <a:solidFill>
                  <a:srgbClr val="FF0000"/>
                </a:solidFill>
              </a:rPr>
              <a:t>An amazing dream</a:t>
            </a:r>
          </a:p>
          <a:p>
            <a:pPr marL="285750" indent="-285750">
              <a:buFont typeface="Wingdings" panose="05000000000000000000" pitchFamily="2" charset="2"/>
              <a:buChar char="Ø"/>
            </a:pPr>
            <a:r>
              <a:rPr lang="en-GB" dirty="0" smtClean="0">
                <a:solidFill>
                  <a:srgbClr val="FF0000"/>
                </a:solidFill>
              </a:rPr>
              <a:t>Something we aim for together</a:t>
            </a:r>
          </a:p>
          <a:p>
            <a:pPr marL="285750" indent="-285750">
              <a:buFont typeface="Wingdings" panose="05000000000000000000" pitchFamily="2" charset="2"/>
              <a:buChar char="Ø"/>
            </a:pPr>
            <a:r>
              <a:rPr lang="en-GB" dirty="0" smtClean="0">
                <a:solidFill>
                  <a:srgbClr val="FF0000"/>
                </a:solidFill>
              </a:rPr>
              <a:t>A wish for ideal world with God at the centre.</a:t>
            </a:r>
          </a:p>
          <a:p>
            <a:pPr marL="285750" indent="-285750">
              <a:buFont typeface="Wingdings" panose="05000000000000000000" pitchFamily="2" charset="2"/>
              <a:buChar char="Ø"/>
            </a:pPr>
            <a:r>
              <a:rPr lang="en-GB" dirty="0" smtClean="0">
                <a:solidFill>
                  <a:srgbClr val="FF0000"/>
                </a:solidFill>
              </a:rPr>
              <a:t>A target where you aim for the exact thing that you want.</a:t>
            </a:r>
          </a:p>
          <a:p>
            <a:pPr marL="285750" indent="-285750">
              <a:buFont typeface="Wingdings" panose="05000000000000000000" pitchFamily="2" charset="2"/>
              <a:buChar char="Ø"/>
            </a:pPr>
            <a:r>
              <a:rPr lang="en-GB" dirty="0" smtClean="0">
                <a:solidFill>
                  <a:srgbClr val="FF0000"/>
                </a:solidFill>
              </a:rPr>
              <a:t>Something you see in your mind’s eye.</a:t>
            </a:r>
          </a:p>
          <a:p>
            <a:pPr marL="285750" indent="-285750">
              <a:buFont typeface="Wingdings" panose="05000000000000000000" pitchFamily="2" charset="2"/>
              <a:buChar char="Ø"/>
            </a:pPr>
            <a:r>
              <a:rPr lang="en-GB" dirty="0" smtClean="0">
                <a:solidFill>
                  <a:srgbClr val="FF0000"/>
                </a:solidFill>
              </a:rPr>
              <a:t>A thing that makes the world a better place</a:t>
            </a:r>
            <a:endParaRPr lang="en-GB" dirty="0">
              <a:solidFill>
                <a:srgbClr val="FF0000"/>
              </a:solidFill>
            </a:endParaRPr>
          </a:p>
        </p:txBody>
      </p:sp>
    </p:spTree>
    <p:extLst>
      <p:ext uri="{BB962C8B-B14F-4D97-AF65-F5344CB8AC3E}">
        <p14:creationId xmlns:p14="http://schemas.microsoft.com/office/powerpoint/2010/main" val="31773456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Happiness, </a:t>
            </a:r>
            <a:r>
              <a:rPr lang="en-GB" dirty="0" smtClean="0"/>
              <a:t>Love and Security Abound</a:t>
            </a:r>
            <a:endParaRPr lang="en-GB" dirty="0"/>
          </a:p>
        </p:txBody>
      </p:sp>
      <p:pic>
        <p:nvPicPr>
          <p:cNvPr id="6" name="Content Placeholder 5"/>
          <p:cNvPicPr>
            <a:picLocks noGrp="1" noChangeAspect="1"/>
          </p:cNvPicPr>
          <p:nvPr>
            <p:ph sz="half" idx="13"/>
          </p:nvPr>
        </p:nvPicPr>
        <p:blipFill>
          <a:blip r:embed="rId2"/>
          <a:stretch>
            <a:fillRect/>
          </a:stretch>
        </p:blipFill>
        <p:spPr>
          <a:xfrm>
            <a:off x="5378529" y="548680"/>
            <a:ext cx="3419475" cy="1789525"/>
          </a:xfrm>
          <a:prstGeom prst="rect">
            <a:avLst/>
          </a:prstGeom>
        </p:spPr>
      </p:pic>
      <p:pic>
        <p:nvPicPr>
          <p:cNvPr id="5" name="Content Placeholder 4"/>
          <p:cNvPicPr>
            <a:picLocks noGrp="1" noChangeAspect="1"/>
          </p:cNvPicPr>
          <p:nvPr>
            <p:ph sz="quarter" idx="4"/>
          </p:nvPr>
        </p:nvPicPr>
        <p:blipFill>
          <a:blip r:embed="rId3"/>
          <a:stretch>
            <a:fillRect/>
          </a:stretch>
        </p:blipFill>
        <p:spPr>
          <a:xfrm>
            <a:off x="408335" y="1360419"/>
            <a:ext cx="3419475" cy="2403916"/>
          </a:xfrm>
          <a:prstGeom prst="rect">
            <a:avLst/>
          </a:prstGeom>
        </p:spPr>
      </p:pic>
      <p:pic>
        <p:nvPicPr>
          <p:cNvPr id="7" name="Picture 6"/>
          <p:cNvPicPr>
            <a:picLocks noChangeAspect="1"/>
          </p:cNvPicPr>
          <p:nvPr/>
        </p:nvPicPr>
        <p:blipFill>
          <a:blip r:embed="rId4"/>
          <a:stretch>
            <a:fillRect/>
          </a:stretch>
        </p:blipFill>
        <p:spPr>
          <a:xfrm>
            <a:off x="7070941" y="2825691"/>
            <a:ext cx="1727063" cy="1458094"/>
          </a:xfrm>
          <a:prstGeom prst="rect">
            <a:avLst/>
          </a:prstGeom>
        </p:spPr>
      </p:pic>
      <p:pic>
        <p:nvPicPr>
          <p:cNvPr id="8" name="Picture 7"/>
          <p:cNvPicPr>
            <a:picLocks noChangeAspect="1"/>
          </p:cNvPicPr>
          <p:nvPr/>
        </p:nvPicPr>
        <p:blipFill>
          <a:blip r:embed="rId5"/>
          <a:stretch>
            <a:fillRect/>
          </a:stretch>
        </p:blipFill>
        <p:spPr>
          <a:xfrm>
            <a:off x="4139952" y="2483176"/>
            <a:ext cx="2143125" cy="2143125"/>
          </a:xfrm>
          <a:prstGeom prst="rect">
            <a:avLst/>
          </a:prstGeom>
        </p:spPr>
      </p:pic>
      <p:pic>
        <p:nvPicPr>
          <p:cNvPr id="9" name="Picture 8"/>
          <p:cNvPicPr>
            <a:picLocks noChangeAspect="1"/>
          </p:cNvPicPr>
          <p:nvPr/>
        </p:nvPicPr>
        <p:blipFill>
          <a:blip r:embed="rId6"/>
          <a:stretch>
            <a:fillRect/>
          </a:stretch>
        </p:blipFill>
        <p:spPr>
          <a:xfrm>
            <a:off x="179512" y="116632"/>
            <a:ext cx="1006125" cy="864096"/>
          </a:xfrm>
          <a:prstGeom prst="rect">
            <a:avLst/>
          </a:prstGeom>
        </p:spPr>
      </p:pic>
      <p:pic>
        <p:nvPicPr>
          <p:cNvPr id="3" name="Picture 2"/>
          <p:cNvPicPr>
            <a:picLocks noChangeAspect="1"/>
          </p:cNvPicPr>
          <p:nvPr/>
        </p:nvPicPr>
        <p:blipFill>
          <a:blip r:embed="rId7"/>
          <a:stretch>
            <a:fillRect/>
          </a:stretch>
        </p:blipFill>
        <p:spPr>
          <a:xfrm>
            <a:off x="1115616" y="108347"/>
            <a:ext cx="1560711" cy="707197"/>
          </a:xfrm>
          <a:prstGeom prst="rect">
            <a:avLst/>
          </a:prstGeom>
        </p:spPr>
      </p:pic>
    </p:spTree>
    <p:extLst>
      <p:ext uri="{BB962C8B-B14F-4D97-AF65-F5344CB8AC3E}">
        <p14:creationId xmlns:p14="http://schemas.microsoft.com/office/powerpoint/2010/main" val="1965959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Everyone is special</a:t>
            </a:r>
            <a:endParaRPr lang="en-GB" dirty="0"/>
          </a:p>
        </p:txBody>
      </p:sp>
      <p:pic>
        <p:nvPicPr>
          <p:cNvPr id="3" name="Picture 2" descr="Image result for everyone is spec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82143"/>
            <a:ext cx="5995679" cy="424194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7956376" y="5877272"/>
            <a:ext cx="1005927" cy="865707"/>
          </a:xfrm>
          <a:prstGeom prst="rect">
            <a:avLst/>
          </a:prstGeom>
        </p:spPr>
      </p:pic>
      <p:pic>
        <p:nvPicPr>
          <p:cNvPr id="5" name="Picture 4"/>
          <p:cNvPicPr>
            <a:picLocks noChangeAspect="1"/>
          </p:cNvPicPr>
          <p:nvPr/>
        </p:nvPicPr>
        <p:blipFill>
          <a:blip r:embed="rId4"/>
          <a:stretch>
            <a:fillRect/>
          </a:stretch>
        </p:blipFill>
        <p:spPr>
          <a:xfrm>
            <a:off x="6444208" y="5666201"/>
            <a:ext cx="1560711" cy="707197"/>
          </a:xfrm>
          <a:prstGeom prst="rect">
            <a:avLst/>
          </a:prstGeom>
        </p:spPr>
      </p:pic>
    </p:spTree>
    <p:extLst>
      <p:ext uri="{BB962C8B-B14F-4D97-AF65-F5344CB8AC3E}">
        <p14:creationId xmlns:p14="http://schemas.microsoft.com/office/powerpoint/2010/main" val="10316034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rot="461058">
            <a:off x="4670720" y="1485640"/>
            <a:ext cx="3889019" cy="1938992"/>
          </a:xfrm>
          <a:prstGeom prst="rect">
            <a:avLst/>
          </a:prstGeom>
          <a:noFill/>
        </p:spPr>
        <p:txBody>
          <a:bodyPr wrap="square" rtlCol="0">
            <a:spAutoFit/>
          </a:bodyPr>
          <a:lstStyle/>
          <a:p>
            <a:pPr algn="ctr"/>
            <a:r>
              <a:rPr lang="en-GB" sz="4000" dirty="0" smtClean="0"/>
              <a:t>Every achievement is celebrated</a:t>
            </a:r>
            <a:endParaRPr lang="en-GB" sz="40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96136" y="4145568"/>
            <a:ext cx="2123728" cy="1421669"/>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576" y="4005064"/>
            <a:ext cx="3281190" cy="2196499"/>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1560" y="764704"/>
            <a:ext cx="4088327" cy="2736814"/>
          </a:xfrm>
          <a:prstGeom prst="rect">
            <a:avLst/>
          </a:prstGeom>
        </p:spPr>
      </p:pic>
      <p:pic>
        <p:nvPicPr>
          <p:cNvPr id="7" name="Picture 6"/>
          <p:cNvPicPr>
            <a:picLocks noChangeAspect="1"/>
          </p:cNvPicPr>
          <p:nvPr/>
        </p:nvPicPr>
        <p:blipFill>
          <a:blip r:embed="rId5"/>
          <a:stretch>
            <a:fillRect/>
          </a:stretch>
        </p:blipFill>
        <p:spPr>
          <a:xfrm>
            <a:off x="7919864" y="133813"/>
            <a:ext cx="1005927" cy="865707"/>
          </a:xfrm>
          <a:prstGeom prst="rect">
            <a:avLst/>
          </a:prstGeom>
        </p:spPr>
      </p:pic>
      <p:pic>
        <p:nvPicPr>
          <p:cNvPr id="2" name="Picture 1"/>
          <p:cNvPicPr>
            <a:picLocks noChangeAspect="1"/>
          </p:cNvPicPr>
          <p:nvPr/>
        </p:nvPicPr>
        <p:blipFill>
          <a:blip r:embed="rId6"/>
          <a:stretch>
            <a:fillRect/>
          </a:stretch>
        </p:blipFill>
        <p:spPr>
          <a:xfrm>
            <a:off x="6516216" y="56133"/>
            <a:ext cx="1560711" cy="707197"/>
          </a:xfrm>
          <a:prstGeom prst="rect">
            <a:avLst/>
          </a:prstGeom>
        </p:spPr>
      </p:pic>
    </p:spTree>
    <p:extLst>
      <p:ext uri="{BB962C8B-B14F-4D97-AF65-F5344CB8AC3E}">
        <p14:creationId xmlns:p14="http://schemas.microsoft.com/office/powerpoint/2010/main" val="2303717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1196752"/>
            <a:ext cx="3744416" cy="2554545"/>
          </a:xfrm>
          <a:prstGeom prst="rect">
            <a:avLst/>
          </a:prstGeom>
          <a:noFill/>
        </p:spPr>
        <p:txBody>
          <a:bodyPr wrap="square" rtlCol="0">
            <a:spAutoFit/>
          </a:bodyPr>
          <a:lstStyle/>
          <a:p>
            <a:r>
              <a:rPr lang="en-GB" sz="4000" dirty="0" smtClean="0">
                <a:solidFill>
                  <a:schemeClr val="bg2">
                    <a:lumMod val="50000"/>
                  </a:schemeClr>
                </a:solidFill>
              </a:rPr>
              <a:t>Relationships and teamwork matter</a:t>
            </a:r>
            <a:endParaRPr lang="en-GB" sz="4000" dirty="0">
              <a:solidFill>
                <a:schemeClr val="bg2">
                  <a:lumMod val="50000"/>
                </a:schemeClr>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8024" y="4066226"/>
            <a:ext cx="3442922" cy="230476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64088" y="1268760"/>
            <a:ext cx="3173622" cy="212449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08802" y="2632193"/>
            <a:ext cx="1728131" cy="1156848"/>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1916" y="4439576"/>
            <a:ext cx="2826886" cy="1892379"/>
          </a:xfrm>
          <a:prstGeom prst="rect">
            <a:avLst/>
          </a:prstGeom>
        </p:spPr>
      </p:pic>
      <p:pic>
        <p:nvPicPr>
          <p:cNvPr id="8" name="Picture 7"/>
          <p:cNvPicPr>
            <a:picLocks noChangeAspect="1"/>
          </p:cNvPicPr>
          <p:nvPr/>
        </p:nvPicPr>
        <p:blipFill>
          <a:blip r:embed="rId6"/>
          <a:stretch>
            <a:fillRect/>
          </a:stretch>
        </p:blipFill>
        <p:spPr>
          <a:xfrm>
            <a:off x="251520" y="188640"/>
            <a:ext cx="1005927" cy="865707"/>
          </a:xfrm>
          <a:prstGeom prst="rect">
            <a:avLst/>
          </a:prstGeom>
        </p:spPr>
      </p:pic>
      <p:pic>
        <p:nvPicPr>
          <p:cNvPr id="3" name="Picture 2"/>
          <p:cNvPicPr>
            <a:picLocks noChangeAspect="1"/>
          </p:cNvPicPr>
          <p:nvPr/>
        </p:nvPicPr>
        <p:blipFill>
          <a:blip r:embed="rId7"/>
          <a:stretch>
            <a:fillRect/>
          </a:stretch>
        </p:blipFill>
        <p:spPr>
          <a:xfrm>
            <a:off x="1139081" y="121067"/>
            <a:ext cx="1560711" cy="707197"/>
          </a:xfrm>
          <a:prstGeom prst="rect">
            <a:avLst/>
          </a:prstGeom>
        </p:spPr>
      </p:pic>
    </p:spTree>
    <p:extLst>
      <p:ext uri="{BB962C8B-B14F-4D97-AF65-F5344CB8AC3E}">
        <p14:creationId xmlns:p14="http://schemas.microsoft.com/office/powerpoint/2010/main" val="949069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484784"/>
            <a:ext cx="7200800" cy="1323439"/>
          </a:xfrm>
          <a:prstGeom prst="rect">
            <a:avLst/>
          </a:prstGeom>
          <a:noFill/>
        </p:spPr>
        <p:txBody>
          <a:bodyPr wrap="square" rtlCol="0">
            <a:spAutoFit/>
          </a:bodyPr>
          <a:lstStyle/>
          <a:p>
            <a:r>
              <a:rPr lang="en-GB" sz="4000" dirty="0" smtClean="0">
                <a:solidFill>
                  <a:schemeClr val="bg2">
                    <a:lumMod val="50000"/>
                  </a:schemeClr>
                </a:solidFill>
              </a:rPr>
              <a:t>A beacon of light in the community</a:t>
            </a:r>
            <a:endParaRPr lang="en-GB" sz="4000" dirty="0">
              <a:solidFill>
                <a:schemeClr val="bg2">
                  <a:lumMod val="50000"/>
                </a:schemeClr>
              </a:solidFill>
            </a:endParaRPr>
          </a:p>
        </p:txBody>
      </p:sp>
      <p:pic>
        <p:nvPicPr>
          <p:cNvPr id="3" name="Picture 2"/>
          <p:cNvPicPr>
            <a:picLocks noChangeAspect="1"/>
          </p:cNvPicPr>
          <p:nvPr/>
        </p:nvPicPr>
        <p:blipFill>
          <a:blip r:embed="rId2"/>
          <a:stretch>
            <a:fillRect/>
          </a:stretch>
        </p:blipFill>
        <p:spPr>
          <a:xfrm>
            <a:off x="539552" y="260648"/>
            <a:ext cx="1657603" cy="1036002"/>
          </a:xfrm>
          <a:prstGeom prst="rect">
            <a:avLst/>
          </a:prstGeom>
        </p:spPr>
      </p:pic>
      <p:pic>
        <p:nvPicPr>
          <p:cNvPr id="4" name="Picture 3"/>
          <p:cNvPicPr>
            <a:picLocks noChangeAspect="1"/>
          </p:cNvPicPr>
          <p:nvPr/>
        </p:nvPicPr>
        <p:blipFill>
          <a:blip r:embed="rId3"/>
          <a:stretch>
            <a:fillRect/>
          </a:stretch>
        </p:blipFill>
        <p:spPr>
          <a:xfrm>
            <a:off x="2267744" y="2996357"/>
            <a:ext cx="6341079" cy="3566857"/>
          </a:xfrm>
          <a:prstGeom prst="rect">
            <a:avLst/>
          </a:prstGeom>
        </p:spPr>
      </p:pic>
      <p:pic>
        <p:nvPicPr>
          <p:cNvPr id="5" name="Picture 4"/>
          <p:cNvPicPr>
            <a:picLocks noChangeAspect="1"/>
          </p:cNvPicPr>
          <p:nvPr/>
        </p:nvPicPr>
        <p:blipFill>
          <a:blip r:embed="rId4"/>
          <a:stretch>
            <a:fillRect/>
          </a:stretch>
        </p:blipFill>
        <p:spPr>
          <a:xfrm>
            <a:off x="7884368" y="247708"/>
            <a:ext cx="1005927" cy="865707"/>
          </a:xfrm>
          <a:prstGeom prst="rect">
            <a:avLst/>
          </a:prstGeom>
        </p:spPr>
      </p:pic>
      <p:pic>
        <p:nvPicPr>
          <p:cNvPr id="6" name="Picture 5"/>
          <p:cNvPicPr>
            <a:picLocks noChangeAspect="1"/>
          </p:cNvPicPr>
          <p:nvPr/>
        </p:nvPicPr>
        <p:blipFill>
          <a:blip r:embed="rId5"/>
          <a:stretch>
            <a:fillRect/>
          </a:stretch>
        </p:blipFill>
        <p:spPr>
          <a:xfrm>
            <a:off x="6444208" y="116495"/>
            <a:ext cx="1560711" cy="707197"/>
          </a:xfrm>
          <a:prstGeom prst="rect">
            <a:avLst/>
          </a:prstGeom>
        </p:spPr>
      </p:pic>
    </p:spTree>
    <p:extLst>
      <p:ext uri="{BB962C8B-B14F-4D97-AF65-F5344CB8AC3E}">
        <p14:creationId xmlns:p14="http://schemas.microsoft.com/office/powerpoint/2010/main" val="40203244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1600" y="1196752"/>
            <a:ext cx="7200800" cy="707886"/>
          </a:xfrm>
          <a:prstGeom prst="rect">
            <a:avLst/>
          </a:prstGeom>
          <a:noFill/>
        </p:spPr>
        <p:txBody>
          <a:bodyPr wrap="square" rtlCol="0">
            <a:spAutoFit/>
          </a:bodyPr>
          <a:lstStyle/>
          <a:p>
            <a:r>
              <a:rPr lang="en-GB" sz="4000" dirty="0" smtClean="0">
                <a:solidFill>
                  <a:schemeClr val="bg2"/>
                </a:solidFill>
              </a:rPr>
              <a:t>Christ in everything we do</a:t>
            </a:r>
            <a:endParaRPr lang="en-GB" sz="4000" dirty="0">
              <a:solidFill>
                <a:schemeClr val="bg2"/>
              </a:solidFill>
            </a:endParaRPr>
          </a:p>
        </p:txBody>
      </p:sp>
      <p:pic>
        <p:nvPicPr>
          <p:cNvPr id="3" name="Picture 2"/>
          <p:cNvPicPr>
            <a:picLocks noChangeAspect="1"/>
          </p:cNvPicPr>
          <p:nvPr/>
        </p:nvPicPr>
        <p:blipFill>
          <a:blip r:embed="rId2"/>
          <a:stretch>
            <a:fillRect/>
          </a:stretch>
        </p:blipFill>
        <p:spPr>
          <a:xfrm>
            <a:off x="6372200" y="4221088"/>
            <a:ext cx="2448272" cy="2448272"/>
          </a:xfrm>
          <a:prstGeom prst="rect">
            <a:avLst/>
          </a:prstGeom>
        </p:spPr>
      </p:pic>
      <p:pic>
        <p:nvPicPr>
          <p:cNvPr id="11" name="Picture 10"/>
          <p:cNvPicPr>
            <a:picLocks noChangeAspect="1"/>
          </p:cNvPicPr>
          <p:nvPr/>
        </p:nvPicPr>
        <p:blipFill>
          <a:blip r:embed="rId3"/>
          <a:stretch>
            <a:fillRect/>
          </a:stretch>
        </p:blipFill>
        <p:spPr>
          <a:xfrm>
            <a:off x="323528" y="1904638"/>
            <a:ext cx="4464496" cy="4368139"/>
          </a:xfrm>
          <a:prstGeom prst="rect">
            <a:avLst/>
          </a:prstGeom>
        </p:spPr>
      </p:pic>
      <p:pic>
        <p:nvPicPr>
          <p:cNvPr id="12" name="Picture 11"/>
          <p:cNvPicPr>
            <a:picLocks noChangeAspect="1"/>
          </p:cNvPicPr>
          <p:nvPr/>
        </p:nvPicPr>
        <p:blipFill>
          <a:blip r:embed="rId4"/>
          <a:stretch>
            <a:fillRect/>
          </a:stretch>
        </p:blipFill>
        <p:spPr>
          <a:xfrm>
            <a:off x="7814545" y="188640"/>
            <a:ext cx="1005927" cy="865707"/>
          </a:xfrm>
          <a:prstGeom prst="rect">
            <a:avLst/>
          </a:prstGeom>
        </p:spPr>
      </p:pic>
      <p:pic>
        <p:nvPicPr>
          <p:cNvPr id="4" name="Picture 3"/>
          <p:cNvPicPr>
            <a:picLocks noChangeAspect="1"/>
          </p:cNvPicPr>
          <p:nvPr/>
        </p:nvPicPr>
        <p:blipFill>
          <a:blip r:embed="rId5"/>
          <a:stretch>
            <a:fillRect/>
          </a:stretch>
        </p:blipFill>
        <p:spPr>
          <a:xfrm>
            <a:off x="6372200" y="175337"/>
            <a:ext cx="1560711" cy="707197"/>
          </a:xfrm>
          <a:prstGeom prst="rect">
            <a:avLst/>
          </a:prstGeom>
        </p:spPr>
      </p:pic>
    </p:spTree>
    <p:extLst>
      <p:ext uri="{BB962C8B-B14F-4D97-AF65-F5344CB8AC3E}">
        <p14:creationId xmlns:p14="http://schemas.microsoft.com/office/powerpoint/2010/main" val="1539053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4424" y="836712"/>
            <a:ext cx="3300984" cy="648072"/>
          </a:xfrm>
        </p:spPr>
        <p:txBody>
          <a:bodyPr>
            <a:normAutofit/>
          </a:bodyPr>
          <a:lstStyle/>
          <a:p>
            <a:endParaRPr lang="en-GB" b="1" dirty="0">
              <a:solidFill>
                <a:srgbClr val="FF0000"/>
              </a:solidFill>
            </a:endParaRPr>
          </a:p>
        </p:txBody>
      </p:sp>
      <p:sp>
        <p:nvSpPr>
          <p:cNvPr id="3" name="Picture Placeholder 2"/>
          <p:cNvSpPr>
            <a:spLocks noGrp="1"/>
          </p:cNvSpPr>
          <p:nvPr>
            <p:ph type="pic" idx="13"/>
          </p:nvPr>
        </p:nvSpPr>
        <p:spPr>
          <a:xfrm>
            <a:off x="1043608" y="692696"/>
            <a:ext cx="3359623" cy="5468112"/>
          </a:xfrm>
        </p:spPr>
      </p:sp>
      <p:sp>
        <p:nvSpPr>
          <p:cNvPr id="4" name="Text Placeholder 3"/>
          <p:cNvSpPr>
            <a:spLocks noGrp="1"/>
          </p:cNvSpPr>
          <p:nvPr>
            <p:ph type="body" sz="half" idx="2"/>
          </p:nvPr>
        </p:nvSpPr>
        <p:spPr>
          <a:xfrm>
            <a:off x="4644008" y="1412776"/>
            <a:ext cx="3444589" cy="4680520"/>
          </a:xfrm>
        </p:spPr>
        <p:txBody>
          <a:bodyPr>
            <a:normAutofit/>
          </a:bodyPr>
          <a:lstStyle/>
          <a:p>
            <a:pPr algn="ctr"/>
            <a:endParaRPr lang="en-GB" sz="2400" b="1" dirty="0" smtClean="0"/>
          </a:p>
          <a:p>
            <a:pPr algn="ctr"/>
            <a:r>
              <a:rPr lang="en-GB" sz="2400" b="1" dirty="0" smtClean="0"/>
              <a:t>Think about our school and our vision.</a:t>
            </a:r>
          </a:p>
          <a:p>
            <a:pPr algn="ctr"/>
            <a:endParaRPr lang="en-GB" sz="2400" b="1" dirty="0"/>
          </a:p>
          <a:p>
            <a:pPr algn="ctr"/>
            <a:r>
              <a:rPr lang="en-GB" sz="2400" b="1" dirty="0" smtClean="0"/>
              <a:t>How can you be a part of it?</a:t>
            </a:r>
          </a:p>
          <a:p>
            <a:pPr algn="ctr"/>
            <a:endParaRPr lang="en-GB" sz="2400" b="1" dirty="0"/>
          </a:p>
          <a:p>
            <a:pPr algn="ctr"/>
            <a:r>
              <a:rPr lang="en-GB" sz="2400" b="1" dirty="0" smtClean="0"/>
              <a:t>How can you make a bigger difference?</a:t>
            </a:r>
            <a:endParaRPr lang="en-GB" sz="2400" b="1" dirty="0"/>
          </a:p>
          <a:p>
            <a:pPr algn="ctr"/>
            <a:endParaRPr lang="en-GB" sz="2400" b="1" dirty="0" smtClean="0"/>
          </a:p>
        </p:txBody>
      </p:sp>
      <p:sp>
        <p:nvSpPr>
          <p:cNvPr id="5" name="TextBox 4"/>
          <p:cNvSpPr txBox="1"/>
          <p:nvPr/>
        </p:nvSpPr>
        <p:spPr>
          <a:xfrm>
            <a:off x="1403648" y="4509120"/>
            <a:ext cx="2808312" cy="1754326"/>
          </a:xfrm>
          <a:prstGeom prst="rect">
            <a:avLst/>
          </a:prstGeom>
          <a:noFill/>
        </p:spPr>
        <p:txBody>
          <a:bodyPr wrap="square" rtlCol="0">
            <a:spAutoFit/>
          </a:bodyPr>
          <a:lstStyle/>
          <a:p>
            <a:pPr algn="ctr"/>
            <a:endParaRPr lang="en-GB" sz="3600" b="1" dirty="0" smtClean="0">
              <a:solidFill>
                <a:srgbClr val="FF0000"/>
              </a:solidFill>
            </a:endParaRPr>
          </a:p>
          <a:p>
            <a:pPr algn="ctr"/>
            <a:r>
              <a:rPr lang="en-GB" sz="3600" b="1" dirty="0" smtClean="0">
                <a:solidFill>
                  <a:srgbClr val="FF0000"/>
                </a:solidFill>
              </a:rPr>
              <a:t>Reflection </a:t>
            </a:r>
          </a:p>
          <a:p>
            <a:pPr algn="ctr"/>
            <a:endParaRPr lang="en-GB" sz="3600" b="1" dirty="0" smtClean="0">
              <a:solidFill>
                <a:srgbClr val="FF0000"/>
              </a:solidFill>
            </a:endParaRPr>
          </a:p>
        </p:txBody>
      </p:sp>
      <p:pic>
        <p:nvPicPr>
          <p:cNvPr id="4098" name="Picture 2" descr="C:\Users\chris\AppData\Local\Microsoft\Windows\Temporary Internet Files\Content.IE5\08MCTGD1\MC90038416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14224" y="836712"/>
            <a:ext cx="2997736"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2624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764704"/>
            <a:ext cx="7488832" cy="5472608"/>
          </a:xfrm>
        </p:spPr>
        <p:txBody>
          <a:bodyPr>
            <a:normAutofit/>
          </a:bodyPr>
          <a:lstStyle/>
          <a:p>
            <a:r>
              <a:rPr lang="en-GB" sz="2800" b="1" dirty="0" smtClean="0">
                <a:solidFill>
                  <a:schemeClr val="tx1"/>
                </a:solidFill>
              </a:rPr>
              <a:t>Prayer</a:t>
            </a:r>
            <a:r>
              <a:rPr lang="en-GB" sz="2800" b="1" dirty="0" smtClean="0">
                <a:solidFill>
                  <a:srgbClr val="FF0000"/>
                </a:solidFill>
              </a:rPr>
              <a:t/>
            </a:r>
            <a:br>
              <a:rPr lang="en-GB" sz="2800" b="1" dirty="0" smtClean="0">
                <a:solidFill>
                  <a:srgbClr val="FF0000"/>
                </a:solidFill>
              </a:rPr>
            </a:br>
            <a:r>
              <a:rPr lang="en-GB" sz="2800" b="1" dirty="0" smtClean="0">
                <a:solidFill>
                  <a:srgbClr val="FF0000"/>
                </a:solidFill>
              </a:rPr>
              <a:t/>
            </a:r>
            <a:br>
              <a:rPr lang="en-GB" sz="2800" b="1" dirty="0" smtClean="0">
                <a:solidFill>
                  <a:srgbClr val="FF0000"/>
                </a:solidFill>
              </a:rPr>
            </a:br>
            <a:r>
              <a:rPr lang="en-GB" sz="2800" b="1" dirty="0" smtClean="0">
                <a:solidFill>
                  <a:srgbClr val="FF0000"/>
                </a:solidFill>
              </a:rPr>
              <a:t>Dear Lord Jesus</a:t>
            </a:r>
            <a:br>
              <a:rPr lang="en-GB" sz="2800" b="1" dirty="0" smtClean="0">
                <a:solidFill>
                  <a:srgbClr val="FF0000"/>
                </a:solidFill>
              </a:rPr>
            </a:br>
            <a:r>
              <a:rPr lang="en-GB" sz="2800" b="1" dirty="0" smtClean="0">
                <a:solidFill>
                  <a:srgbClr val="FF0000"/>
                </a:solidFill>
              </a:rPr>
              <a:t>Thank you for our school.</a:t>
            </a:r>
            <a:br>
              <a:rPr lang="en-GB" sz="2800" b="1" dirty="0" smtClean="0">
                <a:solidFill>
                  <a:srgbClr val="FF0000"/>
                </a:solidFill>
              </a:rPr>
            </a:br>
            <a:r>
              <a:rPr lang="en-GB" sz="2800" b="1" dirty="0" smtClean="0">
                <a:solidFill>
                  <a:srgbClr val="FF0000"/>
                </a:solidFill>
              </a:rPr>
              <a:t>Thank you that together we can make our vision real every day.</a:t>
            </a:r>
            <a:br>
              <a:rPr lang="en-GB" sz="2800" b="1" dirty="0" smtClean="0">
                <a:solidFill>
                  <a:srgbClr val="FF0000"/>
                </a:solidFill>
              </a:rPr>
            </a:br>
            <a:r>
              <a:rPr lang="en-GB" sz="2800" b="1" dirty="0" smtClean="0">
                <a:solidFill>
                  <a:srgbClr val="FF0000"/>
                </a:solidFill>
              </a:rPr>
              <a:t>Help us to think, Act and be like you.</a:t>
            </a:r>
            <a:br>
              <a:rPr lang="en-GB" sz="2800" b="1" dirty="0" smtClean="0">
                <a:solidFill>
                  <a:srgbClr val="FF0000"/>
                </a:solidFill>
              </a:rPr>
            </a:br>
            <a:r>
              <a:rPr lang="en-GB" sz="2800" b="1" dirty="0" smtClean="0">
                <a:solidFill>
                  <a:srgbClr val="FF0000"/>
                </a:solidFill>
              </a:rPr>
              <a:t/>
            </a:r>
            <a:br>
              <a:rPr lang="en-GB" sz="2800" b="1" dirty="0" smtClean="0">
                <a:solidFill>
                  <a:srgbClr val="FF0000"/>
                </a:solidFill>
              </a:rPr>
            </a:br>
            <a:r>
              <a:rPr lang="en-GB" sz="2800" dirty="0" smtClean="0">
                <a:solidFill>
                  <a:srgbClr val="002060"/>
                </a:solidFill>
              </a:rPr>
              <a:t/>
            </a:r>
            <a:br>
              <a:rPr lang="en-GB" sz="2800" dirty="0" smtClean="0">
                <a:solidFill>
                  <a:srgbClr val="002060"/>
                </a:solidFill>
              </a:rPr>
            </a:br>
            <a:r>
              <a:rPr lang="en-GB" sz="2800" b="1" dirty="0" smtClean="0">
                <a:solidFill>
                  <a:srgbClr val="002060"/>
                </a:solidFill>
              </a:rPr>
              <a:t>Amen</a:t>
            </a:r>
            <a:endParaRPr lang="en-GB" sz="2800" b="1" dirty="0">
              <a:solidFill>
                <a:srgbClr val="002060"/>
              </a:solidFill>
            </a:endParaRPr>
          </a:p>
        </p:txBody>
      </p:sp>
    </p:spTree>
    <p:extLst>
      <p:ext uri="{BB962C8B-B14F-4D97-AF65-F5344CB8AC3E}">
        <p14:creationId xmlns:p14="http://schemas.microsoft.com/office/powerpoint/2010/main" val="2962356080"/>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803</TotalTime>
  <Words>125</Words>
  <Application>Microsoft Office PowerPoint</Application>
  <PresentationFormat>On-screen Show (4:3)</PresentationFormat>
  <Paragraphs>29</Paragraphs>
  <Slides>10</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6" baseType="lpstr">
      <vt:lpstr>Calibri</vt:lpstr>
      <vt:lpstr>Century Gothic</vt:lpstr>
      <vt:lpstr>Wingdings</vt:lpstr>
      <vt:lpstr>Wingdings 3</vt:lpstr>
      <vt:lpstr>Slice</vt:lpstr>
      <vt:lpstr>Picture</vt:lpstr>
      <vt:lpstr>PowerPoint Presentation</vt:lpstr>
      <vt:lpstr>What do we think a vision is?</vt:lpstr>
      <vt:lpstr>Happiness, Love and Security Abound</vt:lpstr>
      <vt:lpstr>Everyone is special</vt:lpstr>
      <vt:lpstr>PowerPoint Presentation</vt:lpstr>
      <vt:lpstr>PowerPoint Presentation</vt:lpstr>
      <vt:lpstr>PowerPoint Presentation</vt:lpstr>
      <vt:lpstr>PowerPoint Presentation</vt:lpstr>
      <vt:lpstr>PowerPoint Presentation</vt:lpstr>
      <vt:lpstr>Prayer  Dear Lord Jesus Thank you for our school. Thank you that together we can make our vision real every day. Help us to think, Act and be like you.   Amen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Are you a friend to count on?</dc:title>
  <dc:creator>EdwardFamily</dc:creator>
  <cp:lastModifiedBy>Sandie Edward</cp:lastModifiedBy>
  <cp:revision>49</cp:revision>
  <dcterms:created xsi:type="dcterms:W3CDTF">2014-03-22T14:19:42Z</dcterms:created>
  <dcterms:modified xsi:type="dcterms:W3CDTF">2018-09-05T08:35:27Z</dcterms:modified>
</cp:coreProperties>
</file>