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7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790"/>
    <a:srgbClr val="FFF3C1"/>
    <a:srgbClr val="9F73B2"/>
    <a:srgbClr val="A21770"/>
    <a:srgbClr val="3399FF"/>
    <a:srgbClr val="DB5183"/>
    <a:srgbClr val="FF7E0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1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4.mp3"/><Relationship Id="rId7" Type="http://schemas.openxmlformats.org/officeDocument/2006/relationships/image" Target="../media/image7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6.mp3"/><Relationship Id="rId7" Type="http://schemas.openxmlformats.org/officeDocument/2006/relationships/image" Target="../media/image7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p3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0.mp3"/><Relationship Id="rId7" Type="http://schemas.openxmlformats.org/officeDocument/2006/relationships/image" Target="../media/image7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0.mp3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2.mp3"/><Relationship Id="rId7" Type="http://schemas.openxmlformats.org/officeDocument/2006/relationships/image" Target="../media/image7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2.mp3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7FD51F-7BCB-41D5-9F9B-047A4225CA6E}"/>
              </a:ext>
            </a:extLst>
          </p:cNvPr>
          <p:cNvPicPr/>
          <p:nvPr/>
        </p:nvPicPr>
        <p:blipFill rotWithShape="1">
          <a:blip r:embed="rId2"/>
          <a:srcRect l="12464" r="12918" b="23743"/>
          <a:stretch/>
        </p:blipFill>
        <p:spPr bwMode="auto">
          <a:xfrm>
            <a:off x="0" y="-1"/>
            <a:ext cx="9144000" cy="52346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70889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499511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Learning objectives;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25000" lnSpcReduction="20000"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7200" kern="1400" dirty="0">
                <a:ea typeface="Times New Roman" panose="02020603050405020304" pitchFamily="18" charset="0"/>
              </a:rPr>
              <a:t>To answer and ask a question about a TV schedule.</a:t>
            </a: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7200" kern="1400" dirty="0">
                <a:ea typeface="Times New Roman" panose="02020603050405020304" pitchFamily="18" charset="0"/>
              </a:rPr>
              <a:t>To write the question and answer in French relating to the times of TV programs</a:t>
            </a: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endParaRPr lang="en-GB" sz="8000" kern="1400" dirty="0">
              <a:ea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endParaRPr lang="en-GB" sz="8000" kern="1400" dirty="0">
              <a:ea typeface="Times New Roman" panose="02020603050405020304" pitchFamily="18" charset="0"/>
            </a:endParaRPr>
          </a:p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sz="3200" kern="1400" dirty="0">
                <a:ea typeface="Times New Roman" panose="02020603050405020304" pitchFamily="18" charset="0"/>
              </a:rPr>
              <a:t>v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752137"/>
            <a:ext cx="7886700" cy="2340687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1650" indent="-28575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can read a TV schedule to answer the question ‘</a:t>
            </a:r>
            <a:r>
              <a:rPr lang="en-GB" i="1" dirty="0" err="1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Qu'est-ce</a:t>
            </a:r>
            <a:r>
              <a:rPr lang="en-GB" i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qui </a:t>
            </a:r>
            <a:r>
              <a:rPr lang="en-GB" i="1" dirty="0" err="1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passe</a:t>
            </a:r>
            <a:r>
              <a:rPr lang="en-GB" i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à la </a:t>
            </a:r>
            <a:r>
              <a:rPr lang="fr-FR" i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télévision </a:t>
            </a:r>
            <a:r>
              <a:rPr lang="en-GB" i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à….?’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1650" indent="-28575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can write a question about the time of a TV programme.</a:t>
            </a:r>
          </a:p>
          <a:p>
            <a:pPr marL="501650" indent="-28575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can write an answer to a question about the time of a TV programme.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1" y="1953939"/>
            <a:ext cx="7632700" cy="517621"/>
          </a:xfrm>
          <a:prstGeom prst="rect">
            <a:avLst/>
          </a:prstGeom>
          <a:solidFill>
            <a:srgbClr val="FFF3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2569580"/>
            <a:ext cx="7632700" cy="3523245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Digital/Analogue Times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027124" y="2034962"/>
            <a:ext cx="7089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Do you know how to convert digital to analogue and analogue to digital?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190" y="3022741"/>
            <a:ext cx="2798569" cy="27935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988" y="3022741"/>
            <a:ext cx="2596325" cy="279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27151"/>
              </p:ext>
            </p:extLst>
          </p:nvPr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872223" y="2797750"/>
            <a:ext cx="2326512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872224" y="2875736"/>
            <a:ext cx="2326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dix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 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265763" y="4488986"/>
            <a:ext cx="1828800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71865" y="4583711"/>
            <a:ext cx="1630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Horrible Histories.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dix he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884" y="34654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Horrible Histori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555" y="491684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st-ce qui passe a la television a dix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58927" y="1283563"/>
            <a:ext cx="609600" cy="609600"/>
          </a:xfrm>
          <a:prstGeom prst="rect">
            <a:avLst/>
          </a:prstGeom>
        </p:spPr>
      </p:pic>
      <p:pic>
        <p:nvPicPr>
          <p:cNvPr id="20" name="Cest Horrible Histori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58927" y="21705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85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67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8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67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08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872223" y="2797750"/>
            <a:ext cx="2326512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978324" y="2875736"/>
            <a:ext cx="21162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six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265763" y="4488986"/>
            <a:ext cx="1828800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71865" y="4583711"/>
            <a:ext cx="1630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Tom and Jerry.</a:t>
            </a:r>
          </a:p>
        </p:txBody>
      </p:sp>
      <p:pic>
        <p:nvPicPr>
          <p:cNvPr id="10" name="six he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489" y="3489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om and Jerr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555" y="491684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uest-ce qui passe a la television a six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10855" y="1477046"/>
            <a:ext cx="609600" cy="609600"/>
          </a:xfrm>
          <a:prstGeom prst="rect">
            <a:avLst/>
          </a:prstGeom>
        </p:spPr>
      </p:pic>
      <p:pic>
        <p:nvPicPr>
          <p:cNvPr id="8" name="Cest Tom and Jerry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10855" y="2193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84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0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2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0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2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872223" y="2797750"/>
            <a:ext cx="2326512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978324" y="2875736"/>
            <a:ext cx="21162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sept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848355" y="4488986"/>
            <a:ext cx="1556163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76331" y="4583710"/>
            <a:ext cx="14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X-Men.</a:t>
            </a:r>
          </a:p>
        </p:txBody>
      </p:sp>
      <p:pic>
        <p:nvPicPr>
          <p:cNvPr id="10" name="sept he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503" y="347207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X-M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690" y="49418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uest-ce qui passe a la television a sep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94372" y="1474648"/>
            <a:ext cx="609600" cy="609600"/>
          </a:xfrm>
          <a:prstGeom prst="rect">
            <a:avLst/>
          </a:prstGeom>
        </p:spPr>
      </p:pic>
      <p:pic>
        <p:nvPicPr>
          <p:cNvPr id="8" name="Cest X-Me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22593" y="23834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09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5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5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5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5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764192" y="2797750"/>
            <a:ext cx="2434543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872224" y="2875736"/>
            <a:ext cx="22223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six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 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265763" y="4488986"/>
            <a:ext cx="1828800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71865" y="4583711"/>
            <a:ext cx="1630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Phineas and </a:t>
            </a:r>
            <a:r>
              <a:rPr lang="en-GB" dirty="0" err="1">
                <a:latin typeface="Twinkl" pitchFamily="2" charset="0"/>
              </a:rPr>
              <a:t>Ferb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six heures et demi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327" y="34770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hineas and ferb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555" y="491684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uest-ce qui passe a la television a six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96050" y="1444625"/>
            <a:ext cx="609600" cy="609600"/>
          </a:xfrm>
          <a:prstGeom prst="rect">
            <a:avLst/>
          </a:prstGeom>
        </p:spPr>
      </p:pic>
      <p:pic>
        <p:nvPicPr>
          <p:cNvPr id="8" name="Cest Phineas and Fer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96050" y="22026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5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9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7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9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7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764192" y="2797750"/>
            <a:ext cx="2434543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798917" y="2875736"/>
            <a:ext cx="23303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 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265763" y="4488986"/>
            <a:ext cx="1828800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71865" y="4583711"/>
            <a:ext cx="1630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Hannah Montana.</a:t>
            </a:r>
          </a:p>
        </p:txBody>
      </p:sp>
      <p:pic>
        <p:nvPicPr>
          <p:cNvPr id="10" name="huit heures et demi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327" y="34770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HannahMontan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555" y="491684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uest-ce qui passe a la television à huit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4005" y="1444625"/>
            <a:ext cx="609600" cy="609600"/>
          </a:xfrm>
          <a:prstGeom prst="rect">
            <a:avLst/>
          </a:prstGeom>
        </p:spPr>
      </p:pic>
      <p:pic>
        <p:nvPicPr>
          <p:cNvPr id="8" name="Cest Hannah Montan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4005" y="2188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92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1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8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51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08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667377"/>
            <a:ext cx="7632700" cy="4390523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170583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45580" y="2164140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5914663" y="2797750"/>
            <a:ext cx="2284072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030408" y="2875736"/>
            <a:ext cx="21683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265763" y="4488986"/>
            <a:ext cx="1828800" cy="802571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71865" y="4583711"/>
            <a:ext cx="1630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Power Rangers.</a:t>
            </a:r>
          </a:p>
        </p:txBody>
      </p:sp>
      <p:pic>
        <p:nvPicPr>
          <p:cNvPr id="10" name="neuf he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327" y="34770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ower Rang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555" y="491684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Quest-ce qui passe a la television a neu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03453" y="1139825"/>
            <a:ext cx="609600" cy="609600"/>
          </a:xfrm>
          <a:prstGeom prst="rect">
            <a:avLst/>
          </a:prstGeom>
        </p:spPr>
      </p:pic>
      <p:pic>
        <p:nvPicPr>
          <p:cNvPr id="8" name="Cest Power Ranger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05385" y="19551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7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6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6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0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1124792"/>
            <a:ext cx="7632700" cy="876862"/>
          </a:xfrm>
          <a:prstGeom prst="rect">
            <a:avLst/>
          </a:prstGeom>
          <a:solidFill>
            <a:srgbClr val="FBB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2074354"/>
            <a:ext cx="7632700" cy="3983546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536127"/>
            <a:ext cx="8220075" cy="561033"/>
          </a:xfrm>
        </p:spPr>
        <p:txBody>
          <a:bodyPr>
            <a:normAutofit fontScale="90000"/>
          </a:bodyPr>
          <a:lstStyle/>
          <a:p>
            <a:r>
              <a:rPr lang="fr-FR" dirty="0" err="1"/>
              <a:t>What’s</a:t>
            </a:r>
            <a:r>
              <a:rPr lang="fr-FR" dirty="0"/>
              <a:t> on TV?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5580" y="2377572"/>
            <a:ext cx="6096000" cy="3384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156039"/>
              </p:ext>
            </p:extLst>
          </p:nvPr>
        </p:nvGraphicFramePr>
        <p:xfrm>
          <a:off x="1045580" y="2385168"/>
          <a:ext cx="6096000" cy="3396996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432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6:00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Tom and Jerry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813">
                <a:tc>
                  <a:txBody>
                    <a:bodyPr/>
                    <a:lstStyle/>
                    <a:p>
                      <a:r>
                        <a:rPr lang="en-GB" sz="1600" dirty="0"/>
                        <a:t>6:30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Phineas and </a:t>
                      </a:r>
                      <a:r>
                        <a:rPr lang="en-GB" sz="1600" dirty="0" err="1">
                          <a:effectLst/>
                        </a:rPr>
                        <a:t>Ferb</a:t>
                      </a:r>
                      <a:endParaRPr lang="en-GB" sz="1600" dirty="0">
                        <a:effectLst/>
                        <a:latin typeface="Twinkl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796">
                <a:tc>
                  <a:txBody>
                    <a:bodyPr/>
                    <a:lstStyle/>
                    <a:p>
                      <a:r>
                        <a:rPr lang="en-GB" sz="1600" dirty="0"/>
                        <a:t>7:00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X-Men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159">
                <a:tc>
                  <a:txBody>
                    <a:bodyPr/>
                    <a:lstStyle/>
                    <a:p>
                      <a:r>
                        <a:rPr lang="en-GB" sz="1600" dirty="0"/>
                        <a:t>8:00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Sponge Bob Square Pants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970">
                <a:tc>
                  <a:txBody>
                    <a:bodyPr/>
                    <a:lstStyle/>
                    <a:p>
                      <a:r>
                        <a:rPr lang="en-GB" sz="1600" dirty="0"/>
                        <a:t>8:30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Hannah Montana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9:00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</a:rPr>
                        <a:t>Power Rangers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Chuckle Vision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10:30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Horrible Histories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11:30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What’s New Scooby Doo?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12:00</a:t>
                      </a:r>
                      <a:endParaRPr lang="en-GB" sz="1600" dirty="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Walk on the Wild Side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Rounded Rectangular Callout 6"/>
          <p:cNvSpPr/>
          <p:nvPr/>
        </p:nvSpPr>
        <p:spPr>
          <a:xfrm>
            <a:off x="6265763" y="2797750"/>
            <a:ext cx="1932972" cy="1091102"/>
          </a:xfrm>
          <a:prstGeom prst="wedgeRoundRectCallout">
            <a:avLst>
              <a:gd name="adj1" fmla="val 44693"/>
              <a:gd name="adj2" fmla="val -9272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366076" y="2875736"/>
            <a:ext cx="169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" pitchFamily="2" charset="0"/>
              </a:rPr>
              <a:t>Qu'est-ce</a:t>
            </a:r>
            <a:r>
              <a:rPr lang="en-GB" dirty="0">
                <a:latin typeface="Twinkl" pitchFamily="2" charset="0"/>
              </a:rPr>
              <a:t> qui </a:t>
            </a:r>
            <a:r>
              <a:rPr lang="en-GB" dirty="0" err="1">
                <a:latin typeface="Twinkl" pitchFamily="2" charset="0"/>
              </a:rPr>
              <a:t>passe</a:t>
            </a:r>
            <a:r>
              <a:rPr lang="en-GB" dirty="0">
                <a:latin typeface="Twinkl" pitchFamily="2" charset="0"/>
              </a:rPr>
              <a:t> à </a:t>
            </a:r>
            <a:r>
              <a:rPr lang="en-GB" dirty="0">
                <a:latin typeface="Twinkl SemiBold" pitchFamily="2" charset="0"/>
              </a:rPr>
              <a:t>la </a:t>
            </a:r>
            <a:r>
              <a:rPr lang="fr-FR" dirty="0">
                <a:latin typeface="Twinkl SemiBold" pitchFamily="2" charset="0"/>
              </a:rPr>
              <a:t>télévision</a:t>
            </a:r>
            <a:r>
              <a:rPr lang="en-GB" dirty="0">
                <a:latin typeface="Twinkl SemiBold" pitchFamily="2" charset="0"/>
              </a:rPr>
              <a:t> </a:t>
            </a:r>
            <a:r>
              <a:rPr lang="en-GB" dirty="0">
                <a:latin typeface="Twinkl" pitchFamily="2" charset="0"/>
              </a:rPr>
              <a:t>à…</a:t>
            </a: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6667016" y="4488986"/>
            <a:ext cx="1427545" cy="650173"/>
          </a:xfrm>
          <a:prstGeom prst="wedgeRoundRectCallout">
            <a:avLst>
              <a:gd name="adj1" fmla="val -40382"/>
              <a:gd name="adj2" fmla="val 6852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22415" y="4606861"/>
            <a:ext cx="885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SemiBold" pitchFamily="2" charset="0"/>
              </a:rPr>
              <a:t>C’est</a:t>
            </a:r>
            <a:r>
              <a:rPr lang="en-GB" dirty="0">
                <a:latin typeface="Twinkl SemiBold" pitchFamily="2" charset="0"/>
              </a:rPr>
              <a:t>…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649" y="1212187"/>
            <a:ext cx="763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Select a time, ask the question adding the time. Can you answer your own question in French? Do this a few times to practise.</a:t>
            </a:r>
          </a:p>
        </p:txBody>
      </p:sp>
    </p:spTree>
    <p:extLst>
      <p:ext uri="{BB962C8B-B14F-4D97-AF65-F5344CB8AC3E}">
        <p14:creationId xmlns:p14="http://schemas.microsoft.com/office/powerpoint/2010/main" val="418153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702297"/>
            <a:ext cx="7659480" cy="4355604"/>
          </a:xfrm>
          <a:prstGeom prst="rect">
            <a:avLst/>
          </a:prstGeom>
          <a:solidFill>
            <a:srgbClr val="9F73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557847"/>
            <a:ext cx="8220075" cy="1144449"/>
          </a:xfrm>
        </p:spPr>
        <p:txBody>
          <a:bodyPr>
            <a:normAutofit fontScale="90000"/>
          </a:bodyPr>
          <a:lstStyle/>
          <a:p>
            <a:pPr algn="ctr"/>
            <a:r>
              <a:rPr lang="fr-FR" b="0" dirty="0"/>
              <a:t>Allez-y!</a:t>
            </a:r>
            <a:br>
              <a:rPr lang="fr-FR" b="0" dirty="0"/>
            </a:br>
            <a:r>
              <a:rPr lang="fr-FR" sz="2800" b="0" dirty="0"/>
              <a:t>Off You Go!</a:t>
            </a:r>
            <a:endParaRPr lang="en-GB" sz="2800" b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162A95-4764-4EBE-91A7-CFB3047289DA}"/>
              </a:ext>
            </a:extLst>
          </p:cNvPr>
          <p:cNvPicPr/>
          <p:nvPr/>
        </p:nvPicPr>
        <p:blipFill rotWithShape="1">
          <a:blip r:embed="rId2"/>
          <a:srcRect l="30484" t="7199" r="29993" b="5548"/>
          <a:stretch/>
        </p:blipFill>
        <p:spPr bwMode="auto">
          <a:xfrm>
            <a:off x="2862469" y="1702297"/>
            <a:ext cx="3670853" cy="43556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83857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1165</TotalTime>
  <Words>547</Words>
  <Application>Microsoft Office PowerPoint</Application>
  <PresentationFormat>On-screen Show (4:3)</PresentationFormat>
  <Paragraphs>178</Paragraphs>
  <Slides>11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</vt:lpstr>
      <vt:lpstr>Tuffy</vt:lpstr>
      <vt:lpstr>Twinkl SemiBold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Digital/Analogue Times</vt:lpstr>
      <vt:lpstr>What’s on TV?</vt:lpstr>
      <vt:lpstr>What’s on TV?</vt:lpstr>
      <vt:lpstr>What’s on TV?</vt:lpstr>
      <vt:lpstr>What’s on TV?</vt:lpstr>
      <vt:lpstr>What’s on TV?</vt:lpstr>
      <vt:lpstr>What’s on TV?</vt:lpstr>
      <vt:lpstr>What’s on TV?</vt:lpstr>
      <vt:lpstr>Allez-y! Off You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89</cp:revision>
  <dcterms:created xsi:type="dcterms:W3CDTF">2014-10-01T16:09:27Z</dcterms:created>
  <dcterms:modified xsi:type="dcterms:W3CDTF">2020-05-02T00:26:28Z</dcterms:modified>
</cp:coreProperties>
</file>